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7" r:id="rId3"/>
    <p:sldId id="258" r:id="rId4"/>
    <p:sldId id="259" r:id="rId5"/>
    <p:sldId id="271" r:id="rId6"/>
    <p:sldId id="260" r:id="rId7"/>
    <p:sldId id="261" r:id="rId8"/>
    <p:sldId id="262" r:id="rId9"/>
    <p:sldId id="264" r:id="rId10"/>
    <p:sldId id="265" r:id="rId11"/>
    <p:sldId id="267" r:id="rId12"/>
    <p:sldId id="268" r:id="rId13"/>
    <p:sldId id="269" r:id="rId14"/>
    <p:sldId id="274" r:id="rId15"/>
    <p:sldId id="275" r:id="rId16"/>
    <p:sldId id="270"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1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1F2AD-8C90-401F-BC92-27E5533501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0B18EAE1-4680-4C8A-BA83-D3F143EF2E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17781B3-F52E-4A4E-9D64-58B5526BE411}"/>
              </a:ext>
            </a:extLst>
          </p:cNvPr>
          <p:cNvSpPr>
            <a:spLocks noGrp="1"/>
          </p:cNvSpPr>
          <p:nvPr>
            <p:ph type="dt" sz="half" idx="10"/>
          </p:nvPr>
        </p:nvSpPr>
        <p:spPr/>
        <p:txBody>
          <a:bodyPr/>
          <a:lstStyle/>
          <a:p>
            <a:fld id="{4479CF63-8244-433A-8808-17EDED0BF97D}" type="datetimeFigureOut">
              <a:rPr lang="en-IN" smtClean="0"/>
              <a:t>17-04-2020</a:t>
            </a:fld>
            <a:endParaRPr lang="en-IN"/>
          </a:p>
        </p:txBody>
      </p:sp>
      <p:sp>
        <p:nvSpPr>
          <p:cNvPr id="5" name="Footer Placeholder 4">
            <a:extLst>
              <a:ext uri="{FF2B5EF4-FFF2-40B4-BE49-F238E27FC236}">
                <a16:creationId xmlns:a16="http://schemas.microsoft.com/office/drawing/2014/main" id="{1B7B4CC1-6C7F-48AF-8AD2-1245EB7B87E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F9296B3-8D7D-4C7E-8A5D-47CCE7DFBCD1}"/>
              </a:ext>
            </a:extLst>
          </p:cNvPr>
          <p:cNvSpPr>
            <a:spLocks noGrp="1"/>
          </p:cNvSpPr>
          <p:nvPr>
            <p:ph type="sldNum" sz="quarter" idx="12"/>
          </p:nvPr>
        </p:nvSpPr>
        <p:spPr/>
        <p:txBody>
          <a:bodyPr/>
          <a:lstStyle/>
          <a:p>
            <a:fld id="{AD06C8FE-F586-471E-BD67-4CF69C77EE2F}" type="slidenum">
              <a:rPr lang="en-IN" smtClean="0"/>
              <a:t>‹#›</a:t>
            </a:fld>
            <a:endParaRPr lang="en-IN"/>
          </a:p>
        </p:txBody>
      </p:sp>
    </p:spTree>
    <p:extLst>
      <p:ext uri="{BB962C8B-B14F-4D97-AF65-F5344CB8AC3E}">
        <p14:creationId xmlns:p14="http://schemas.microsoft.com/office/powerpoint/2010/main" val="2634851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9DC92-41DB-461F-AA70-0151530C817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44247E4-5017-4DEB-8E72-A53021C2C0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000B99E-E53B-4F33-83DF-B76623CCF271}"/>
              </a:ext>
            </a:extLst>
          </p:cNvPr>
          <p:cNvSpPr>
            <a:spLocks noGrp="1"/>
          </p:cNvSpPr>
          <p:nvPr>
            <p:ph type="dt" sz="half" idx="10"/>
          </p:nvPr>
        </p:nvSpPr>
        <p:spPr/>
        <p:txBody>
          <a:bodyPr/>
          <a:lstStyle/>
          <a:p>
            <a:fld id="{4479CF63-8244-433A-8808-17EDED0BF97D}" type="datetimeFigureOut">
              <a:rPr lang="en-IN" smtClean="0"/>
              <a:t>17-04-2020</a:t>
            </a:fld>
            <a:endParaRPr lang="en-IN"/>
          </a:p>
        </p:txBody>
      </p:sp>
      <p:sp>
        <p:nvSpPr>
          <p:cNvPr id="5" name="Footer Placeholder 4">
            <a:extLst>
              <a:ext uri="{FF2B5EF4-FFF2-40B4-BE49-F238E27FC236}">
                <a16:creationId xmlns:a16="http://schemas.microsoft.com/office/drawing/2014/main" id="{BC7D6206-AD54-414C-A62B-C1D9BAFFF11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14F804A-29DD-4CC2-9A0B-E43547A9DE1D}"/>
              </a:ext>
            </a:extLst>
          </p:cNvPr>
          <p:cNvSpPr>
            <a:spLocks noGrp="1"/>
          </p:cNvSpPr>
          <p:nvPr>
            <p:ph type="sldNum" sz="quarter" idx="12"/>
          </p:nvPr>
        </p:nvSpPr>
        <p:spPr/>
        <p:txBody>
          <a:bodyPr/>
          <a:lstStyle/>
          <a:p>
            <a:fld id="{AD06C8FE-F586-471E-BD67-4CF69C77EE2F}" type="slidenum">
              <a:rPr lang="en-IN" smtClean="0"/>
              <a:t>‹#›</a:t>
            </a:fld>
            <a:endParaRPr lang="en-IN"/>
          </a:p>
        </p:txBody>
      </p:sp>
    </p:spTree>
    <p:extLst>
      <p:ext uri="{BB962C8B-B14F-4D97-AF65-F5344CB8AC3E}">
        <p14:creationId xmlns:p14="http://schemas.microsoft.com/office/powerpoint/2010/main" val="3459288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256E3A-6391-4EB9-A335-73D317DE5A4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2BAD361-5F29-491A-B38D-5BD5D77B03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C1AC375-D9AC-40F8-959F-681FD80E1A13}"/>
              </a:ext>
            </a:extLst>
          </p:cNvPr>
          <p:cNvSpPr>
            <a:spLocks noGrp="1"/>
          </p:cNvSpPr>
          <p:nvPr>
            <p:ph type="dt" sz="half" idx="10"/>
          </p:nvPr>
        </p:nvSpPr>
        <p:spPr/>
        <p:txBody>
          <a:bodyPr/>
          <a:lstStyle/>
          <a:p>
            <a:fld id="{4479CF63-8244-433A-8808-17EDED0BF97D}" type="datetimeFigureOut">
              <a:rPr lang="en-IN" smtClean="0"/>
              <a:t>17-04-2020</a:t>
            </a:fld>
            <a:endParaRPr lang="en-IN"/>
          </a:p>
        </p:txBody>
      </p:sp>
      <p:sp>
        <p:nvSpPr>
          <p:cNvPr id="5" name="Footer Placeholder 4">
            <a:extLst>
              <a:ext uri="{FF2B5EF4-FFF2-40B4-BE49-F238E27FC236}">
                <a16:creationId xmlns:a16="http://schemas.microsoft.com/office/drawing/2014/main" id="{2836D4B1-006E-416F-B7CB-719089F9C47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B2E7346-1474-47B8-894B-0148D208A912}"/>
              </a:ext>
            </a:extLst>
          </p:cNvPr>
          <p:cNvSpPr>
            <a:spLocks noGrp="1"/>
          </p:cNvSpPr>
          <p:nvPr>
            <p:ph type="sldNum" sz="quarter" idx="12"/>
          </p:nvPr>
        </p:nvSpPr>
        <p:spPr/>
        <p:txBody>
          <a:bodyPr/>
          <a:lstStyle/>
          <a:p>
            <a:fld id="{AD06C8FE-F586-471E-BD67-4CF69C77EE2F}" type="slidenum">
              <a:rPr lang="en-IN" smtClean="0"/>
              <a:t>‹#›</a:t>
            </a:fld>
            <a:endParaRPr lang="en-IN"/>
          </a:p>
        </p:txBody>
      </p:sp>
    </p:spTree>
    <p:extLst>
      <p:ext uri="{BB962C8B-B14F-4D97-AF65-F5344CB8AC3E}">
        <p14:creationId xmlns:p14="http://schemas.microsoft.com/office/powerpoint/2010/main" val="2775179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3E6A8-1294-4F59-8787-2B011C771FF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4D724C4-B042-46EF-98F4-02AADF3598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8E021A9-5D3E-47F5-AE39-4AFD3E230986}"/>
              </a:ext>
            </a:extLst>
          </p:cNvPr>
          <p:cNvSpPr>
            <a:spLocks noGrp="1"/>
          </p:cNvSpPr>
          <p:nvPr>
            <p:ph type="dt" sz="half" idx="10"/>
          </p:nvPr>
        </p:nvSpPr>
        <p:spPr/>
        <p:txBody>
          <a:bodyPr/>
          <a:lstStyle/>
          <a:p>
            <a:fld id="{4479CF63-8244-433A-8808-17EDED0BF97D}" type="datetimeFigureOut">
              <a:rPr lang="en-IN" smtClean="0"/>
              <a:t>17-04-2020</a:t>
            </a:fld>
            <a:endParaRPr lang="en-IN"/>
          </a:p>
        </p:txBody>
      </p:sp>
      <p:sp>
        <p:nvSpPr>
          <p:cNvPr id="5" name="Footer Placeholder 4">
            <a:extLst>
              <a:ext uri="{FF2B5EF4-FFF2-40B4-BE49-F238E27FC236}">
                <a16:creationId xmlns:a16="http://schemas.microsoft.com/office/drawing/2014/main" id="{B98C4DE7-2A2B-4B1C-BEF4-5239AEE7D1C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CA6AA7E-7D7C-4D4C-A6D7-03B5ABFDC6D0}"/>
              </a:ext>
            </a:extLst>
          </p:cNvPr>
          <p:cNvSpPr>
            <a:spLocks noGrp="1"/>
          </p:cNvSpPr>
          <p:nvPr>
            <p:ph type="sldNum" sz="quarter" idx="12"/>
          </p:nvPr>
        </p:nvSpPr>
        <p:spPr/>
        <p:txBody>
          <a:bodyPr/>
          <a:lstStyle/>
          <a:p>
            <a:fld id="{AD06C8FE-F586-471E-BD67-4CF69C77EE2F}" type="slidenum">
              <a:rPr lang="en-IN" smtClean="0"/>
              <a:t>‹#›</a:t>
            </a:fld>
            <a:endParaRPr lang="en-IN"/>
          </a:p>
        </p:txBody>
      </p:sp>
    </p:spTree>
    <p:extLst>
      <p:ext uri="{BB962C8B-B14F-4D97-AF65-F5344CB8AC3E}">
        <p14:creationId xmlns:p14="http://schemas.microsoft.com/office/powerpoint/2010/main" val="1637660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4D2C8-11A9-41A4-922E-C0BC906EAA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F37898D4-2B55-462C-A9BB-E822FDE671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024368-5CC2-44F7-BF7E-399604E88C40}"/>
              </a:ext>
            </a:extLst>
          </p:cNvPr>
          <p:cNvSpPr>
            <a:spLocks noGrp="1"/>
          </p:cNvSpPr>
          <p:nvPr>
            <p:ph type="dt" sz="half" idx="10"/>
          </p:nvPr>
        </p:nvSpPr>
        <p:spPr/>
        <p:txBody>
          <a:bodyPr/>
          <a:lstStyle/>
          <a:p>
            <a:fld id="{4479CF63-8244-433A-8808-17EDED0BF97D}" type="datetimeFigureOut">
              <a:rPr lang="en-IN" smtClean="0"/>
              <a:t>17-04-2020</a:t>
            </a:fld>
            <a:endParaRPr lang="en-IN"/>
          </a:p>
        </p:txBody>
      </p:sp>
      <p:sp>
        <p:nvSpPr>
          <p:cNvPr id="5" name="Footer Placeholder 4">
            <a:extLst>
              <a:ext uri="{FF2B5EF4-FFF2-40B4-BE49-F238E27FC236}">
                <a16:creationId xmlns:a16="http://schemas.microsoft.com/office/drawing/2014/main" id="{6677F39B-273A-4AD8-B01F-328FDE2D226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D665AAF-5A10-49CA-83AE-75646F2A147B}"/>
              </a:ext>
            </a:extLst>
          </p:cNvPr>
          <p:cNvSpPr>
            <a:spLocks noGrp="1"/>
          </p:cNvSpPr>
          <p:nvPr>
            <p:ph type="sldNum" sz="quarter" idx="12"/>
          </p:nvPr>
        </p:nvSpPr>
        <p:spPr/>
        <p:txBody>
          <a:bodyPr/>
          <a:lstStyle/>
          <a:p>
            <a:fld id="{AD06C8FE-F586-471E-BD67-4CF69C77EE2F}" type="slidenum">
              <a:rPr lang="en-IN" smtClean="0"/>
              <a:t>‹#›</a:t>
            </a:fld>
            <a:endParaRPr lang="en-IN"/>
          </a:p>
        </p:txBody>
      </p:sp>
    </p:spTree>
    <p:extLst>
      <p:ext uri="{BB962C8B-B14F-4D97-AF65-F5344CB8AC3E}">
        <p14:creationId xmlns:p14="http://schemas.microsoft.com/office/powerpoint/2010/main" val="1408271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5E7C0-2EEC-4D98-BC7B-641DFDE6A38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FCBC96A-8D7F-48FC-A252-EAD0766BBE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36D3C495-9077-4BEB-849D-AD144EF587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EAD199A1-DDFE-41D2-80A6-2D499FD32E80}"/>
              </a:ext>
            </a:extLst>
          </p:cNvPr>
          <p:cNvSpPr>
            <a:spLocks noGrp="1"/>
          </p:cNvSpPr>
          <p:nvPr>
            <p:ph type="dt" sz="half" idx="10"/>
          </p:nvPr>
        </p:nvSpPr>
        <p:spPr/>
        <p:txBody>
          <a:bodyPr/>
          <a:lstStyle/>
          <a:p>
            <a:fld id="{4479CF63-8244-433A-8808-17EDED0BF97D}" type="datetimeFigureOut">
              <a:rPr lang="en-IN" smtClean="0"/>
              <a:t>17-04-2020</a:t>
            </a:fld>
            <a:endParaRPr lang="en-IN"/>
          </a:p>
        </p:txBody>
      </p:sp>
      <p:sp>
        <p:nvSpPr>
          <p:cNvPr id="6" name="Footer Placeholder 5">
            <a:extLst>
              <a:ext uri="{FF2B5EF4-FFF2-40B4-BE49-F238E27FC236}">
                <a16:creationId xmlns:a16="http://schemas.microsoft.com/office/drawing/2014/main" id="{E927D6B8-1265-417C-937D-A0E4D8712BF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AD32654-DEA2-40A4-8A36-52C6B901FE4F}"/>
              </a:ext>
            </a:extLst>
          </p:cNvPr>
          <p:cNvSpPr>
            <a:spLocks noGrp="1"/>
          </p:cNvSpPr>
          <p:nvPr>
            <p:ph type="sldNum" sz="quarter" idx="12"/>
          </p:nvPr>
        </p:nvSpPr>
        <p:spPr/>
        <p:txBody>
          <a:bodyPr/>
          <a:lstStyle/>
          <a:p>
            <a:fld id="{AD06C8FE-F586-471E-BD67-4CF69C77EE2F}" type="slidenum">
              <a:rPr lang="en-IN" smtClean="0"/>
              <a:t>‹#›</a:t>
            </a:fld>
            <a:endParaRPr lang="en-IN"/>
          </a:p>
        </p:txBody>
      </p:sp>
    </p:spTree>
    <p:extLst>
      <p:ext uri="{BB962C8B-B14F-4D97-AF65-F5344CB8AC3E}">
        <p14:creationId xmlns:p14="http://schemas.microsoft.com/office/powerpoint/2010/main" val="1098120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E08F1-9530-42B3-A3F1-DAE7EE8C73E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0806119-0E9C-43C0-B652-63BCB1605E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EABC47-48D6-4B5A-ABA3-AD4861032D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C0F85EC-12F0-470F-A33D-4E0F476AE0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72A9BC-50E4-4EEA-9548-531F7CB11A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124F72B-6191-4127-8B46-D3119B9B088E}"/>
              </a:ext>
            </a:extLst>
          </p:cNvPr>
          <p:cNvSpPr>
            <a:spLocks noGrp="1"/>
          </p:cNvSpPr>
          <p:nvPr>
            <p:ph type="dt" sz="half" idx="10"/>
          </p:nvPr>
        </p:nvSpPr>
        <p:spPr/>
        <p:txBody>
          <a:bodyPr/>
          <a:lstStyle/>
          <a:p>
            <a:fld id="{4479CF63-8244-433A-8808-17EDED0BF97D}" type="datetimeFigureOut">
              <a:rPr lang="en-IN" smtClean="0"/>
              <a:t>17-04-2020</a:t>
            </a:fld>
            <a:endParaRPr lang="en-IN"/>
          </a:p>
        </p:txBody>
      </p:sp>
      <p:sp>
        <p:nvSpPr>
          <p:cNvPr id="8" name="Footer Placeholder 7">
            <a:extLst>
              <a:ext uri="{FF2B5EF4-FFF2-40B4-BE49-F238E27FC236}">
                <a16:creationId xmlns:a16="http://schemas.microsoft.com/office/drawing/2014/main" id="{65C51856-30E7-4BE1-9EB4-72367654530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4E952DB1-E4D5-42A4-923B-D96E8491FE01}"/>
              </a:ext>
            </a:extLst>
          </p:cNvPr>
          <p:cNvSpPr>
            <a:spLocks noGrp="1"/>
          </p:cNvSpPr>
          <p:nvPr>
            <p:ph type="sldNum" sz="quarter" idx="12"/>
          </p:nvPr>
        </p:nvSpPr>
        <p:spPr/>
        <p:txBody>
          <a:bodyPr/>
          <a:lstStyle/>
          <a:p>
            <a:fld id="{AD06C8FE-F586-471E-BD67-4CF69C77EE2F}" type="slidenum">
              <a:rPr lang="en-IN" smtClean="0"/>
              <a:t>‹#›</a:t>
            </a:fld>
            <a:endParaRPr lang="en-IN"/>
          </a:p>
        </p:txBody>
      </p:sp>
    </p:spTree>
    <p:extLst>
      <p:ext uri="{BB962C8B-B14F-4D97-AF65-F5344CB8AC3E}">
        <p14:creationId xmlns:p14="http://schemas.microsoft.com/office/powerpoint/2010/main" val="4265473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FA50E-DD1F-4B19-A60B-D2B4330D7A1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C955F4D2-B7AE-4F3A-AFCC-C3F3B55F7D69}"/>
              </a:ext>
            </a:extLst>
          </p:cNvPr>
          <p:cNvSpPr>
            <a:spLocks noGrp="1"/>
          </p:cNvSpPr>
          <p:nvPr>
            <p:ph type="dt" sz="half" idx="10"/>
          </p:nvPr>
        </p:nvSpPr>
        <p:spPr/>
        <p:txBody>
          <a:bodyPr/>
          <a:lstStyle/>
          <a:p>
            <a:fld id="{4479CF63-8244-433A-8808-17EDED0BF97D}" type="datetimeFigureOut">
              <a:rPr lang="en-IN" smtClean="0"/>
              <a:t>17-04-2020</a:t>
            </a:fld>
            <a:endParaRPr lang="en-IN"/>
          </a:p>
        </p:txBody>
      </p:sp>
      <p:sp>
        <p:nvSpPr>
          <p:cNvPr id="4" name="Footer Placeholder 3">
            <a:extLst>
              <a:ext uri="{FF2B5EF4-FFF2-40B4-BE49-F238E27FC236}">
                <a16:creationId xmlns:a16="http://schemas.microsoft.com/office/drawing/2014/main" id="{9FA536ED-2A81-4F7E-ACF5-C420B3EC8494}"/>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34B56127-02FC-429F-AB36-42739EACEC00}"/>
              </a:ext>
            </a:extLst>
          </p:cNvPr>
          <p:cNvSpPr>
            <a:spLocks noGrp="1"/>
          </p:cNvSpPr>
          <p:nvPr>
            <p:ph type="sldNum" sz="quarter" idx="12"/>
          </p:nvPr>
        </p:nvSpPr>
        <p:spPr/>
        <p:txBody>
          <a:bodyPr/>
          <a:lstStyle/>
          <a:p>
            <a:fld id="{AD06C8FE-F586-471E-BD67-4CF69C77EE2F}" type="slidenum">
              <a:rPr lang="en-IN" smtClean="0"/>
              <a:t>‹#›</a:t>
            </a:fld>
            <a:endParaRPr lang="en-IN"/>
          </a:p>
        </p:txBody>
      </p:sp>
    </p:spTree>
    <p:extLst>
      <p:ext uri="{BB962C8B-B14F-4D97-AF65-F5344CB8AC3E}">
        <p14:creationId xmlns:p14="http://schemas.microsoft.com/office/powerpoint/2010/main" val="469699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5BE093-2E50-4B24-BCAE-86D67789BEAD}"/>
              </a:ext>
            </a:extLst>
          </p:cNvPr>
          <p:cNvSpPr>
            <a:spLocks noGrp="1"/>
          </p:cNvSpPr>
          <p:nvPr>
            <p:ph type="dt" sz="half" idx="10"/>
          </p:nvPr>
        </p:nvSpPr>
        <p:spPr/>
        <p:txBody>
          <a:bodyPr/>
          <a:lstStyle/>
          <a:p>
            <a:fld id="{4479CF63-8244-433A-8808-17EDED0BF97D}" type="datetimeFigureOut">
              <a:rPr lang="en-IN" smtClean="0"/>
              <a:t>17-04-2020</a:t>
            </a:fld>
            <a:endParaRPr lang="en-IN"/>
          </a:p>
        </p:txBody>
      </p:sp>
      <p:sp>
        <p:nvSpPr>
          <p:cNvPr id="3" name="Footer Placeholder 2">
            <a:extLst>
              <a:ext uri="{FF2B5EF4-FFF2-40B4-BE49-F238E27FC236}">
                <a16:creationId xmlns:a16="http://schemas.microsoft.com/office/drawing/2014/main" id="{10119128-131F-441E-A53F-7C3C322A6D08}"/>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54BAF5C6-C7FF-4130-9672-8071C4AEC050}"/>
              </a:ext>
            </a:extLst>
          </p:cNvPr>
          <p:cNvSpPr>
            <a:spLocks noGrp="1"/>
          </p:cNvSpPr>
          <p:nvPr>
            <p:ph type="sldNum" sz="quarter" idx="12"/>
          </p:nvPr>
        </p:nvSpPr>
        <p:spPr/>
        <p:txBody>
          <a:bodyPr/>
          <a:lstStyle/>
          <a:p>
            <a:fld id="{AD06C8FE-F586-471E-BD67-4CF69C77EE2F}" type="slidenum">
              <a:rPr lang="en-IN" smtClean="0"/>
              <a:t>‹#›</a:t>
            </a:fld>
            <a:endParaRPr lang="en-IN"/>
          </a:p>
        </p:txBody>
      </p:sp>
    </p:spTree>
    <p:extLst>
      <p:ext uri="{BB962C8B-B14F-4D97-AF65-F5344CB8AC3E}">
        <p14:creationId xmlns:p14="http://schemas.microsoft.com/office/powerpoint/2010/main" val="1197994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D2AD1-90B3-4487-B5E0-7A5099B283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5A5A2CD-8397-41DA-A613-81E60A9141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CC77FAD-FE5F-4F20-8CEA-E808ECACF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D72FAF-4FAF-49E8-B63B-D341BB8321A9}"/>
              </a:ext>
            </a:extLst>
          </p:cNvPr>
          <p:cNvSpPr>
            <a:spLocks noGrp="1"/>
          </p:cNvSpPr>
          <p:nvPr>
            <p:ph type="dt" sz="half" idx="10"/>
          </p:nvPr>
        </p:nvSpPr>
        <p:spPr/>
        <p:txBody>
          <a:bodyPr/>
          <a:lstStyle/>
          <a:p>
            <a:fld id="{4479CF63-8244-433A-8808-17EDED0BF97D}" type="datetimeFigureOut">
              <a:rPr lang="en-IN" smtClean="0"/>
              <a:t>17-04-2020</a:t>
            </a:fld>
            <a:endParaRPr lang="en-IN"/>
          </a:p>
        </p:txBody>
      </p:sp>
      <p:sp>
        <p:nvSpPr>
          <p:cNvPr id="6" name="Footer Placeholder 5">
            <a:extLst>
              <a:ext uri="{FF2B5EF4-FFF2-40B4-BE49-F238E27FC236}">
                <a16:creationId xmlns:a16="http://schemas.microsoft.com/office/drawing/2014/main" id="{BED2514B-EA51-4C56-B54B-296B641AA4F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71730EA-0667-4ACC-8EDD-EE6420ACAF63}"/>
              </a:ext>
            </a:extLst>
          </p:cNvPr>
          <p:cNvSpPr>
            <a:spLocks noGrp="1"/>
          </p:cNvSpPr>
          <p:nvPr>
            <p:ph type="sldNum" sz="quarter" idx="12"/>
          </p:nvPr>
        </p:nvSpPr>
        <p:spPr/>
        <p:txBody>
          <a:bodyPr/>
          <a:lstStyle/>
          <a:p>
            <a:fld id="{AD06C8FE-F586-471E-BD67-4CF69C77EE2F}" type="slidenum">
              <a:rPr lang="en-IN" smtClean="0"/>
              <a:t>‹#›</a:t>
            </a:fld>
            <a:endParaRPr lang="en-IN"/>
          </a:p>
        </p:txBody>
      </p:sp>
    </p:spTree>
    <p:extLst>
      <p:ext uri="{BB962C8B-B14F-4D97-AF65-F5344CB8AC3E}">
        <p14:creationId xmlns:p14="http://schemas.microsoft.com/office/powerpoint/2010/main" val="1049299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43FB5-9F92-4176-BC8A-B16A541E9E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4B6B9E6-74A9-4019-B83B-CDA3CCBE75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9FBE1F8B-D2EC-4DF1-8545-69DE9B588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E7D1F2-F4F5-44EF-BFD6-BCF0A6E0C095}"/>
              </a:ext>
            </a:extLst>
          </p:cNvPr>
          <p:cNvSpPr>
            <a:spLocks noGrp="1"/>
          </p:cNvSpPr>
          <p:nvPr>
            <p:ph type="dt" sz="half" idx="10"/>
          </p:nvPr>
        </p:nvSpPr>
        <p:spPr/>
        <p:txBody>
          <a:bodyPr/>
          <a:lstStyle/>
          <a:p>
            <a:fld id="{4479CF63-8244-433A-8808-17EDED0BF97D}" type="datetimeFigureOut">
              <a:rPr lang="en-IN" smtClean="0"/>
              <a:t>17-04-2020</a:t>
            </a:fld>
            <a:endParaRPr lang="en-IN"/>
          </a:p>
        </p:txBody>
      </p:sp>
      <p:sp>
        <p:nvSpPr>
          <p:cNvPr id="6" name="Footer Placeholder 5">
            <a:extLst>
              <a:ext uri="{FF2B5EF4-FFF2-40B4-BE49-F238E27FC236}">
                <a16:creationId xmlns:a16="http://schemas.microsoft.com/office/drawing/2014/main" id="{28AA5132-F094-44F7-B886-9F797DFAC36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5EEFAA1-A187-4AD6-8DEA-E1F9916C7D04}"/>
              </a:ext>
            </a:extLst>
          </p:cNvPr>
          <p:cNvSpPr>
            <a:spLocks noGrp="1"/>
          </p:cNvSpPr>
          <p:nvPr>
            <p:ph type="sldNum" sz="quarter" idx="12"/>
          </p:nvPr>
        </p:nvSpPr>
        <p:spPr/>
        <p:txBody>
          <a:bodyPr/>
          <a:lstStyle/>
          <a:p>
            <a:fld id="{AD06C8FE-F586-471E-BD67-4CF69C77EE2F}" type="slidenum">
              <a:rPr lang="en-IN" smtClean="0"/>
              <a:t>‹#›</a:t>
            </a:fld>
            <a:endParaRPr lang="en-IN"/>
          </a:p>
        </p:txBody>
      </p:sp>
    </p:spTree>
    <p:extLst>
      <p:ext uri="{BB962C8B-B14F-4D97-AF65-F5344CB8AC3E}">
        <p14:creationId xmlns:p14="http://schemas.microsoft.com/office/powerpoint/2010/main" val="674195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5C3D20-8B25-459A-AFCA-8DC57A7FAE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A512A14-A1CF-4B2E-BDE9-F74AB9F435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E2BD2B3-956B-4E13-873A-B1946D7666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9CF63-8244-433A-8808-17EDED0BF97D}" type="datetimeFigureOut">
              <a:rPr lang="en-IN" smtClean="0"/>
              <a:t>17-04-2020</a:t>
            </a:fld>
            <a:endParaRPr lang="en-IN"/>
          </a:p>
        </p:txBody>
      </p:sp>
      <p:sp>
        <p:nvSpPr>
          <p:cNvPr id="5" name="Footer Placeholder 4">
            <a:extLst>
              <a:ext uri="{FF2B5EF4-FFF2-40B4-BE49-F238E27FC236}">
                <a16:creationId xmlns:a16="http://schemas.microsoft.com/office/drawing/2014/main" id="{7EB765CC-577D-4C1C-BD14-73CD813DD9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AC1E41F6-F790-424C-95A5-80D61F5401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06C8FE-F586-471E-BD67-4CF69C77EE2F}" type="slidenum">
              <a:rPr lang="en-IN" smtClean="0"/>
              <a:t>‹#›</a:t>
            </a:fld>
            <a:endParaRPr lang="en-IN"/>
          </a:p>
        </p:txBody>
      </p:sp>
    </p:spTree>
    <p:extLst>
      <p:ext uri="{BB962C8B-B14F-4D97-AF65-F5344CB8AC3E}">
        <p14:creationId xmlns:p14="http://schemas.microsoft.com/office/powerpoint/2010/main" val="2137454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2.png"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12.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2.png" /><Relationship Id="rId1" Type="http://schemas.openxmlformats.org/officeDocument/2006/relationships/slideLayout" Target="../slideLayouts/slideLayout2.xml" /><Relationship Id="rId4" Type="http://schemas.openxmlformats.org/officeDocument/2006/relationships/image" Target="../media/image7.png" /></Relationships>
</file>

<file path=ppt/slides/_rels/slide13.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2.png" /><Relationship Id="rId1" Type="http://schemas.openxmlformats.org/officeDocument/2006/relationships/slideLayout" Target="../slideLayouts/slideLayout2.xml" /><Relationship Id="rId4" Type="http://schemas.openxmlformats.org/officeDocument/2006/relationships/image" Target="../media/image8.png" /></Relationships>
</file>

<file path=ppt/slides/_rels/slide14.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2.png" /><Relationship Id="rId1" Type="http://schemas.openxmlformats.org/officeDocument/2006/relationships/slideLayout" Target="../slideLayouts/slideLayout2.xml" /><Relationship Id="rId4" Type="http://schemas.openxmlformats.org/officeDocument/2006/relationships/image" Target="../media/image3.jpg" /></Relationships>
</file>

<file path=ppt/slides/_rels/slide6.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2.png" /><Relationship Id="rId1" Type="http://schemas.openxmlformats.org/officeDocument/2006/relationships/slideLayout" Target="../slideLayouts/slideLayout2.xml" /><Relationship Id="rId4" Type="http://schemas.openxmlformats.org/officeDocument/2006/relationships/image" Target="../media/image4.png" /></Relationships>
</file>

<file path=ppt/slides/_rels/slide9.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2.png" /><Relationship Id="rId1" Type="http://schemas.openxmlformats.org/officeDocument/2006/relationships/slideLayout" Target="../slideLayouts/slideLayout2.xml" /><Relationship Id="rId4"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23CAC-A78D-4B7A-B47F-0507159F3E3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0F7E5A4-73EA-439E-8A56-843773FE663E}"/>
              </a:ext>
            </a:extLst>
          </p:cNvPr>
          <p:cNvSpPr>
            <a:spLocks noGrp="1"/>
          </p:cNvSpPr>
          <p:nvPr>
            <p:ph type="subTitle" idx="1"/>
          </p:nvPr>
        </p:nvSpPr>
        <p:spPr/>
        <p:txBody>
          <a:bodyPr/>
          <a:lstStyle/>
          <a:p>
            <a:endParaRPr lang="en-US"/>
          </a:p>
        </p:txBody>
      </p:sp>
      <p:sp>
        <p:nvSpPr>
          <p:cNvPr id="6" name="TextBox 5">
            <a:extLst>
              <a:ext uri="{FF2B5EF4-FFF2-40B4-BE49-F238E27FC236}">
                <a16:creationId xmlns:a16="http://schemas.microsoft.com/office/drawing/2014/main" id="{4A9DEBB4-FEA3-4365-9814-28F6705579B9}"/>
              </a:ext>
            </a:extLst>
          </p:cNvPr>
          <p:cNvSpPr txBox="1"/>
          <p:nvPr/>
        </p:nvSpPr>
        <p:spPr>
          <a:xfrm>
            <a:off x="-212035" y="5022575"/>
            <a:ext cx="4492487" cy="1169551"/>
          </a:xfrm>
          <a:prstGeom prst="rect">
            <a:avLst/>
          </a:prstGeom>
          <a:noFill/>
        </p:spPr>
        <p:txBody>
          <a:bodyPr wrap="square" rtlCol="0">
            <a:spAutoFit/>
          </a:bodyPr>
          <a:lstStyle/>
          <a:p>
            <a:pPr algn="just"/>
            <a:r>
              <a:rPr lang="en-US" dirty="0">
                <a:solidFill>
                  <a:schemeClr val="bg1"/>
                </a:solidFill>
                <a:latin typeface="LEMON MILK" panose="00000500000000000000" pitchFamily="50" charset="0"/>
              </a:rPr>
              <a:t>Team name- Error 404</a:t>
            </a:r>
          </a:p>
          <a:p>
            <a:pPr algn="just"/>
            <a:endParaRPr lang="en-US" dirty="0">
              <a:solidFill>
                <a:schemeClr val="bg1"/>
              </a:solidFill>
              <a:latin typeface="LEMON MILK" panose="00000500000000000000" pitchFamily="50" charset="0"/>
            </a:endParaRPr>
          </a:p>
          <a:p>
            <a:pPr algn="just"/>
            <a:r>
              <a:rPr lang="en-US" dirty="0">
                <a:solidFill>
                  <a:schemeClr val="bg1"/>
                </a:solidFill>
                <a:latin typeface="LEMON MILK" panose="00000500000000000000" pitchFamily="50" charset="0"/>
              </a:rPr>
              <a:t>college- </a:t>
            </a:r>
            <a:r>
              <a:rPr lang="en-US" sz="1600" dirty="0">
                <a:solidFill>
                  <a:schemeClr val="bg1"/>
                </a:solidFill>
                <a:latin typeface="LEMON MILK" panose="00000500000000000000" pitchFamily="50" charset="0"/>
              </a:rPr>
              <a:t>veer Surendra </a:t>
            </a:r>
            <a:r>
              <a:rPr lang="en-US" sz="1600" dirty="0" err="1">
                <a:solidFill>
                  <a:schemeClr val="bg1"/>
                </a:solidFill>
                <a:latin typeface="LEMON MILK" panose="00000500000000000000" pitchFamily="50" charset="0"/>
              </a:rPr>
              <a:t>sai</a:t>
            </a:r>
            <a:endParaRPr lang="en-US" sz="1600" dirty="0">
              <a:solidFill>
                <a:schemeClr val="bg1"/>
              </a:solidFill>
              <a:latin typeface="LEMON MILK" panose="00000500000000000000" pitchFamily="50" charset="0"/>
            </a:endParaRPr>
          </a:p>
          <a:p>
            <a:pPr algn="just"/>
            <a:r>
              <a:rPr lang="en-US" sz="1600" spc="-150" dirty="0">
                <a:solidFill>
                  <a:schemeClr val="bg1"/>
                </a:solidFill>
                <a:latin typeface="LEMON MILK" panose="00000500000000000000" pitchFamily="50" charset="0"/>
              </a:rPr>
              <a:t>university of  technology</a:t>
            </a:r>
            <a:r>
              <a:rPr lang="en-US" sz="1600" dirty="0">
                <a:solidFill>
                  <a:schemeClr val="bg1"/>
                </a:solidFill>
                <a:latin typeface="LEMON MILK" panose="00000500000000000000" pitchFamily="50" charset="0"/>
              </a:rPr>
              <a:t>,  </a:t>
            </a:r>
            <a:r>
              <a:rPr lang="en-US" sz="1600" dirty="0" err="1">
                <a:solidFill>
                  <a:schemeClr val="bg1"/>
                </a:solidFill>
                <a:latin typeface="LEMON MILK" panose="00000500000000000000" pitchFamily="50" charset="0"/>
              </a:rPr>
              <a:t>burla</a:t>
            </a:r>
            <a:endParaRPr lang="en-US" sz="1600" dirty="0">
              <a:solidFill>
                <a:schemeClr val="bg1"/>
              </a:solidFill>
              <a:latin typeface="LEMON MILK" panose="00000500000000000000" pitchFamily="50" charset="0"/>
            </a:endParaRPr>
          </a:p>
        </p:txBody>
      </p:sp>
      <p:pic>
        <p:nvPicPr>
          <p:cNvPr id="5" name="Picture 4">
            <a:extLst>
              <a:ext uri="{FF2B5EF4-FFF2-40B4-BE49-F238E27FC236}">
                <a16:creationId xmlns:a16="http://schemas.microsoft.com/office/drawing/2014/main" id="{B58193D4-CAD1-423A-9A01-2212203F21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1556240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F5744-0C5D-49D1-9DB2-83D7F461BBDF}"/>
              </a:ext>
            </a:extLst>
          </p:cNvPr>
          <p:cNvSpPr>
            <a:spLocks noGrp="1"/>
          </p:cNvSpPr>
          <p:nvPr>
            <p:ph type="title"/>
          </p:nvPr>
        </p:nvSpPr>
        <p:spPr/>
        <p:txBody>
          <a:bodyPr/>
          <a:lstStyle/>
          <a:p>
            <a:endParaRPr lang="en-IN"/>
          </a:p>
        </p:txBody>
      </p:sp>
      <p:graphicFrame>
        <p:nvGraphicFramePr>
          <p:cNvPr id="6" name="Table 8">
            <a:extLst>
              <a:ext uri="{FF2B5EF4-FFF2-40B4-BE49-F238E27FC236}">
                <a16:creationId xmlns:a16="http://schemas.microsoft.com/office/drawing/2014/main" id="{62836F99-B38B-4A7A-860F-D018A583A7F1}"/>
              </a:ext>
            </a:extLst>
          </p:cNvPr>
          <p:cNvGraphicFramePr>
            <a:graphicFrameLocks noGrp="1"/>
          </p:cNvGraphicFramePr>
          <p:nvPr>
            <p:ph idx="1"/>
            <p:extLst>
              <p:ext uri="{D42A27DB-BD31-4B8C-83A1-F6EECF244321}">
                <p14:modId xmlns:p14="http://schemas.microsoft.com/office/powerpoint/2010/main" val="2336490912"/>
              </p:ext>
            </p:extLst>
          </p:nvPr>
        </p:nvGraphicFramePr>
        <p:xfrm>
          <a:off x="838200" y="1825625"/>
          <a:ext cx="10515600" cy="2225040"/>
        </p:xfrm>
        <a:graphic>
          <a:graphicData uri="http://schemas.openxmlformats.org/drawingml/2006/table">
            <a:tbl>
              <a:tblPr firstRow="1" bandRow="1">
                <a:tableStyleId>{93296810-A885-4BE3-A3E7-6D5BEEA58F35}</a:tableStyleId>
              </a:tblPr>
              <a:tblGrid>
                <a:gridCol w="5257800">
                  <a:extLst>
                    <a:ext uri="{9D8B030D-6E8A-4147-A177-3AD203B41FA5}">
                      <a16:colId xmlns:a16="http://schemas.microsoft.com/office/drawing/2014/main" val="2855688621"/>
                    </a:ext>
                  </a:extLst>
                </a:gridCol>
                <a:gridCol w="5257800">
                  <a:extLst>
                    <a:ext uri="{9D8B030D-6E8A-4147-A177-3AD203B41FA5}">
                      <a16:colId xmlns:a16="http://schemas.microsoft.com/office/drawing/2014/main" val="315928841"/>
                    </a:ext>
                  </a:extLst>
                </a:gridCol>
              </a:tblGrid>
              <a:tr h="370840">
                <a:tc>
                  <a:txBody>
                    <a:bodyPr/>
                    <a:lstStyle/>
                    <a:p>
                      <a:endParaRPr lang="en-IN"/>
                    </a:p>
                  </a:txBody>
                  <a:tcPr/>
                </a:tc>
                <a:tc>
                  <a:txBody>
                    <a:bodyPr/>
                    <a:lstStyle/>
                    <a:p>
                      <a:endParaRPr lang="en-IN"/>
                    </a:p>
                  </a:txBody>
                  <a:tcPr/>
                </a:tc>
                <a:extLst>
                  <a:ext uri="{0D108BD9-81ED-4DB2-BD59-A6C34878D82A}">
                    <a16:rowId xmlns:a16="http://schemas.microsoft.com/office/drawing/2014/main" val="3542606933"/>
                  </a:ext>
                </a:extLst>
              </a:tr>
              <a:tr h="370840">
                <a:tc>
                  <a:txBody>
                    <a:bodyPr/>
                    <a:lstStyle/>
                    <a:p>
                      <a:endParaRPr lang="en-IN"/>
                    </a:p>
                  </a:txBody>
                  <a:tcPr/>
                </a:tc>
                <a:tc>
                  <a:txBody>
                    <a:bodyPr/>
                    <a:lstStyle/>
                    <a:p>
                      <a:endParaRPr lang="en-IN"/>
                    </a:p>
                  </a:txBody>
                  <a:tcPr/>
                </a:tc>
                <a:extLst>
                  <a:ext uri="{0D108BD9-81ED-4DB2-BD59-A6C34878D82A}">
                    <a16:rowId xmlns:a16="http://schemas.microsoft.com/office/drawing/2014/main" val="2422991209"/>
                  </a:ext>
                </a:extLst>
              </a:tr>
              <a:tr h="370840">
                <a:tc>
                  <a:txBody>
                    <a:bodyPr/>
                    <a:lstStyle/>
                    <a:p>
                      <a:endParaRPr lang="en-IN"/>
                    </a:p>
                  </a:txBody>
                  <a:tcPr/>
                </a:tc>
                <a:tc>
                  <a:txBody>
                    <a:bodyPr/>
                    <a:lstStyle/>
                    <a:p>
                      <a:endParaRPr lang="en-IN"/>
                    </a:p>
                  </a:txBody>
                  <a:tcPr/>
                </a:tc>
                <a:extLst>
                  <a:ext uri="{0D108BD9-81ED-4DB2-BD59-A6C34878D82A}">
                    <a16:rowId xmlns:a16="http://schemas.microsoft.com/office/drawing/2014/main" val="2982861709"/>
                  </a:ext>
                </a:extLst>
              </a:tr>
              <a:tr h="370840">
                <a:tc>
                  <a:txBody>
                    <a:bodyPr/>
                    <a:lstStyle/>
                    <a:p>
                      <a:endParaRPr lang="en-IN"/>
                    </a:p>
                  </a:txBody>
                  <a:tcPr/>
                </a:tc>
                <a:tc>
                  <a:txBody>
                    <a:bodyPr/>
                    <a:lstStyle/>
                    <a:p>
                      <a:endParaRPr lang="en-IN"/>
                    </a:p>
                  </a:txBody>
                  <a:tcPr/>
                </a:tc>
                <a:extLst>
                  <a:ext uri="{0D108BD9-81ED-4DB2-BD59-A6C34878D82A}">
                    <a16:rowId xmlns:a16="http://schemas.microsoft.com/office/drawing/2014/main" val="4053792503"/>
                  </a:ext>
                </a:extLst>
              </a:tr>
              <a:tr h="370840">
                <a:tc>
                  <a:txBody>
                    <a:bodyPr/>
                    <a:lstStyle/>
                    <a:p>
                      <a:endParaRPr lang="en-IN"/>
                    </a:p>
                  </a:txBody>
                  <a:tcPr/>
                </a:tc>
                <a:tc>
                  <a:txBody>
                    <a:bodyPr/>
                    <a:lstStyle/>
                    <a:p>
                      <a:endParaRPr lang="en-IN"/>
                    </a:p>
                  </a:txBody>
                  <a:tcPr/>
                </a:tc>
                <a:extLst>
                  <a:ext uri="{0D108BD9-81ED-4DB2-BD59-A6C34878D82A}">
                    <a16:rowId xmlns:a16="http://schemas.microsoft.com/office/drawing/2014/main" val="573066821"/>
                  </a:ext>
                </a:extLst>
              </a:tr>
              <a:tr h="370840">
                <a:tc>
                  <a:txBody>
                    <a:bodyPr/>
                    <a:lstStyle/>
                    <a:p>
                      <a:endParaRPr lang="en-IN"/>
                    </a:p>
                  </a:txBody>
                  <a:tcPr/>
                </a:tc>
                <a:tc>
                  <a:txBody>
                    <a:bodyPr/>
                    <a:lstStyle/>
                    <a:p>
                      <a:endParaRPr lang="en-IN" dirty="0"/>
                    </a:p>
                  </a:txBody>
                  <a:tcPr/>
                </a:tc>
                <a:extLst>
                  <a:ext uri="{0D108BD9-81ED-4DB2-BD59-A6C34878D82A}">
                    <a16:rowId xmlns:a16="http://schemas.microsoft.com/office/drawing/2014/main" val="4048154717"/>
                  </a:ext>
                </a:extLst>
              </a:tr>
            </a:tbl>
          </a:graphicData>
        </a:graphic>
      </p:graphicFrame>
      <p:pic>
        <p:nvPicPr>
          <p:cNvPr id="4" name="Picture 3">
            <a:extLst>
              <a:ext uri="{FF2B5EF4-FFF2-40B4-BE49-F238E27FC236}">
                <a16:creationId xmlns:a16="http://schemas.microsoft.com/office/drawing/2014/main" id="{481C041A-18F1-477A-A3B8-21565BBA1E6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90000"/>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B14B40D-1ABC-4F01-80F3-207CD68095F8}"/>
              </a:ext>
            </a:extLst>
          </p:cNvPr>
          <p:cNvSpPr txBox="1"/>
          <p:nvPr/>
        </p:nvSpPr>
        <p:spPr>
          <a:xfrm>
            <a:off x="572655" y="365125"/>
            <a:ext cx="11222182" cy="1569660"/>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rPr>
              <a:t>It will save the location of the person last visit so as to sanitize it and lock it down.</a:t>
            </a:r>
          </a:p>
          <a:p>
            <a:pPr marL="457200" indent="-457200">
              <a:buFont typeface="Arial" panose="020B0604020202020204" pitchFamily="34" charset="0"/>
              <a:buChar char="•"/>
            </a:pPr>
            <a:r>
              <a:rPr lang="en-US" sz="3200" dirty="0">
                <a:solidFill>
                  <a:schemeClr val="bg1"/>
                </a:solidFill>
              </a:rPr>
              <a:t>Ex.</a:t>
            </a:r>
            <a:endParaRPr lang="en-IN" sz="3200" dirty="0">
              <a:solidFill>
                <a:schemeClr val="bg1"/>
              </a:solidFill>
            </a:endParaRPr>
          </a:p>
        </p:txBody>
      </p:sp>
      <p:graphicFrame>
        <p:nvGraphicFramePr>
          <p:cNvPr id="10" name="Table 10">
            <a:extLst>
              <a:ext uri="{FF2B5EF4-FFF2-40B4-BE49-F238E27FC236}">
                <a16:creationId xmlns:a16="http://schemas.microsoft.com/office/drawing/2014/main" id="{B133C5E4-9808-43A9-BC54-76FE611BD265}"/>
              </a:ext>
            </a:extLst>
          </p:cNvPr>
          <p:cNvGraphicFramePr>
            <a:graphicFrameLocks noGrp="1"/>
          </p:cNvGraphicFramePr>
          <p:nvPr>
            <p:extLst>
              <p:ext uri="{D42A27DB-BD31-4B8C-83A1-F6EECF244321}">
                <p14:modId xmlns:p14="http://schemas.microsoft.com/office/powerpoint/2010/main" val="3079600794"/>
              </p:ext>
            </p:extLst>
          </p:nvPr>
        </p:nvGraphicFramePr>
        <p:xfrm>
          <a:off x="2032000" y="1825624"/>
          <a:ext cx="8128000" cy="4224192"/>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378851643"/>
                    </a:ext>
                  </a:extLst>
                </a:gridCol>
                <a:gridCol w="4064000">
                  <a:extLst>
                    <a:ext uri="{9D8B030D-6E8A-4147-A177-3AD203B41FA5}">
                      <a16:colId xmlns:a16="http://schemas.microsoft.com/office/drawing/2014/main" val="58550561"/>
                    </a:ext>
                  </a:extLst>
                </a:gridCol>
              </a:tblGrid>
              <a:tr h="704032">
                <a:tc>
                  <a:txBody>
                    <a:bodyPr/>
                    <a:lstStyle/>
                    <a:p>
                      <a:r>
                        <a:rPr lang="en-US" dirty="0"/>
                        <a:t>PLACE OF VISIT</a:t>
                      </a:r>
                      <a:endParaRPr lang="en-IN" dirty="0"/>
                    </a:p>
                  </a:txBody>
                  <a:tcPr/>
                </a:tc>
                <a:tc>
                  <a:txBody>
                    <a:bodyPr/>
                    <a:lstStyle/>
                    <a:p>
                      <a:r>
                        <a:rPr lang="en-US" dirty="0"/>
                        <a:t>DATE OF VISIT</a:t>
                      </a:r>
                      <a:endParaRPr lang="en-IN" dirty="0"/>
                    </a:p>
                  </a:txBody>
                  <a:tcPr/>
                </a:tc>
                <a:extLst>
                  <a:ext uri="{0D108BD9-81ED-4DB2-BD59-A6C34878D82A}">
                    <a16:rowId xmlns:a16="http://schemas.microsoft.com/office/drawing/2014/main" val="3537497247"/>
                  </a:ext>
                </a:extLst>
              </a:tr>
              <a:tr h="704032">
                <a:tc>
                  <a:txBody>
                    <a:bodyPr/>
                    <a:lstStyle/>
                    <a:p>
                      <a:r>
                        <a:rPr lang="en-US" dirty="0"/>
                        <a:t>KIRBA</a:t>
                      </a:r>
                    </a:p>
                  </a:txBody>
                  <a:tcPr/>
                </a:tc>
                <a:tc>
                  <a:txBody>
                    <a:bodyPr/>
                    <a:lstStyle/>
                    <a:p>
                      <a:r>
                        <a:rPr lang="en-US" dirty="0"/>
                        <a:t>14/03/2020</a:t>
                      </a:r>
                      <a:endParaRPr lang="en-IN" dirty="0"/>
                    </a:p>
                  </a:txBody>
                  <a:tcPr/>
                </a:tc>
                <a:extLst>
                  <a:ext uri="{0D108BD9-81ED-4DB2-BD59-A6C34878D82A}">
                    <a16:rowId xmlns:a16="http://schemas.microsoft.com/office/drawing/2014/main" val="1015667516"/>
                  </a:ext>
                </a:extLst>
              </a:tr>
              <a:tr h="704032">
                <a:tc>
                  <a:txBody>
                    <a:bodyPr/>
                    <a:lstStyle/>
                    <a:p>
                      <a:r>
                        <a:rPr lang="en-US" dirty="0"/>
                        <a:t>KALIA</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16/03/2020</a:t>
                      </a:r>
                      <a:endParaRPr lang="en-IN" dirty="0"/>
                    </a:p>
                  </a:txBody>
                  <a:tcPr/>
                </a:tc>
                <a:extLst>
                  <a:ext uri="{0D108BD9-81ED-4DB2-BD59-A6C34878D82A}">
                    <a16:rowId xmlns:a16="http://schemas.microsoft.com/office/drawing/2014/main" val="1034264244"/>
                  </a:ext>
                </a:extLst>
              </a:tr>
              <a:tr h="704032">
                <a:tc>
                  <a:txBody>
                    <a:bodyPr/>
                    <a:lstStyle/>
                    <a:p>
                      <a:r>
                        <a:rPr lang="en-US" dirty="0"/>
                        <a:t>VSSUT COLLEGE</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17/03/2020</a:t>
                      </a:r>
                      <a:endParaRPr lang="en-IN" dirty="0"/>
                    </a:p>
                  </a:txBody>
                  <a:tcPr/>
                </a:tc>
                <a:extLst>
                  <a:ext uri="{0D108BD9-81ED-4DB2-BD59-A6C34878D82A}">
                    <a16:rowId xmlns:a16="http://schemas.microsoft.com/office/drawing/2014/main" val="125571181"/>
                  </a:ext>
                </a:extLst>
              </a:tr>
              <a:tr h="704032">
                <a:tc>
                  <a:txBody>
                    <a:bodyPr/>
                    <a:lstStyle/>
                    <a:p>
                      <a:r>
                        <a:rPr lang="en-US" dirty="0"/>
                        <a:t>VIMSAR</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17/03/2020</a:t>
                      </a:r>
                      <a:endParaRPr lang="en-IN" dirty="0"/>
                    </a:p>
                  </a:txBody>
                  <a:tcPr/>
                </a:tc>
                <a:extLst>
                  <a:ext uri="{0D108BD9-81ED-4DB2-BD59-A6C34878D82A}">
                    <a16:rowId xmlns:a16="http://schemas.microsoft.com/office/drawing/2014/main" val="2261328226"/>
                  </a:ext>
                </a:extLst>
              </a:tr>
              <a:tr h="704032">
                <a:tc>
                  <a:txBody>
                    <a:bodyPr/>
                    <a:lstStyle/>
                    <a:p>
                      <a:r>
                        <a:rPr lang="en-US" dirty="0"/>
                        <a:t>RIGHT DYKE</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19/03/2020</a:t>
                      </a:r>
                      <a:endParaRPr lang="en-IN" dirty="0"/>
                    </a:p>
                  </a:txBody>
                  <a:tcPr/>
                </a:tc>
                <a:extLst>
                  <a:ext uri="{0D108BD9-81ED-4DB2-BD59-A6C34878D82A}">
                    <a16:rowId xmlns:a16="http://schemas.microsoft.com/office/drawing/2014/main" val="245394520"/>
                  </a:ext>
                </a:extLst>
              </a:tr>
            </a:tbl>
          </a:graphicData>
        </a:graphic>
      </p:graphicFrame>
    </p:spTree>
    <p:extLst>
      <p:ext uri="{BB962C8B-B14F-4D97-AF65-F5344CB8AC3E}">
        <p14:creationId xmlns:p14="http://schemas.microsoft.com/office/powerpoint/2010/main" val="999542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14E08-2316-40B7-BC2C-AED50A594E8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8F8144A-264D-4FDB-8FA0-596347EFBDB4}"/>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87419118-9B5B-41E4-A12E-C652E49B619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90000"/>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B6FE845-55EF-4D06-8E8D-ECE3C4246070}"/>
              </a:ext>
            </a:extLst>
          </p:cNvPr>
          <p:cNvSpPr txBox="1"/>
          <p:nvPr/>
        </p:nvSpPr>
        <p:spPr>
          <a:xfrm>
            <a:off x="508000" y="729673"/>
            <a:ext cx="4618182" cy="4308872"/>
          </a:xfrm>
          <a:prstGeom prst="rect">
            <a:avLst/>
          </a:prstGeom>
          <a:noFill/>
        </p:spPr>
        <p:txBody>
          <a:bodyPr wrap="square" rtlCol="0">
            <a:spAutoFit/>
          </a:bodyPr>
          <a:lstStyle/>
          <a:p>
            <a:endParaRPr lang="en-US" sz="3200" b="1" dirty="0">
              <a:solidFill>
                <a:schemeClr val="bg1"/>
              </a:solidFill>
              <a:latin typeface="Roboto" panose="02000000000000000000" pitchFamily="2" charset="0"/>
              <a:ea typeface="Roboto" panose="02000000000000000000" pitchFamily="2" charset="0"/>
            </a:endParaRPr>
          </a:p>
          <a:p>
            <a:endParaRPr lang="en-US" sz="3200" b="1" dirty="0">
              <a:solidFill>
                <a:schemeClr val="bg1"/>
              </a:solidFill>
              <a:latin typeface="Roboto" panose="02000000000000000000" pitchFamily="2" charset="0"/>
              <a:ea typeface="Roboto" panose="02000000000000000000" pitchFamily="2" charset="0"/>
            </a:endParaRPr>
          </a:p>
          <a:p>
            <a:r>
              <a:rPr lang="en-US" sz="3200" b="1" dirty="0">
                <a:solidFill>
                  <a:schemeClr val="bg1"/>
                </a:solidFill>
                <a:latin typeface="Roboto" panose="02000000000000000000" pitchFamily="2" charset="0"/>
                <a:ea typeface="Roboto" panose="02000000000000000000" pitchFamily="2" charset="0"/>
              </a:rPr>
              <a:t>Using this application police can also see the real time crowd using GPS technology and can remove the  unnecessary crowd.</a:t>
            </a:r>
          </a:p>
          <a:p>
            <a:endParaRPr lang="en-IN" dirty="0"/>
          </a:p>
        </p:txBody>
      </p:sp>
      <p:pic>
        <p:nvPicPr>
          <p:cNvPr id="6" name="Picture 5">
            <a:extLst>
              <a:ext uri="{FF2B5EF4-FFF2-40B4-BE49-F238E27FC236}">
                <a16:creationId xmlns:a16="http://schemas.microsoft.com/office/drawing/2014/main" id="{01EB6200-2515-455D-8F32-E0BC79B96EE9}"/>
              </a:ext>
            </a:extLst>
          </p:cNvPr>
          <p:cNvPicPr>
            <a:picLocks noChangeAspect="1"/>
          </p:cNvPicPr>
          <p:nvPr/>
        </p:nvPicPr>
        <p:blipFill rotWithShape="1">
          <a:blip r:embed="rId4">
            <a:extLst>
              <a:ext uri="{28A0092B-C50C-407E-A947-70E740481C1C}">
                <a14:useLocalDpi xmlns:a14="http://schemas.microsoft.com/office/drawing/2010/main" val="0"/>
              </a:ext>
            </a:extLst>
          </a:blip>
          <a:srcRect r="10308"/>
          <a:stretch/>
        </p:blipFill>
        <p:spPr>
          <a:xfrm>
            <a:off x="5915634" y="1246602"/>
            <a:ext cx="5768366" cy="5024481"/>
          </a:xfrm>
          <a:prstGeom prst="rect">
            <a:avLst/>
          </a:prstGeom>
        </p:spPr>
      </p:pic>
    </p:spTree>
    <p:extLst>
      <p:ext uri="{BB962C8B-B14F-4D97-AF65-F5344CB8AC3E}">
        <p14:creationId xmlns:p14="http://schemas.microsoft.com/office/powerpoint/2010/main" val="225368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93B54-2B4A-48C3-AE28-BD6351D38F6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9BCD399E-4C0C-4EBF-8A4C-6526E133279F}"/>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C565D2C7-AF6A-4A00-AE6E-43CFB867731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90000"/>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6F86156-1343-4773-AFE1-83F343E3A45B}"/>
              </a:ext>
            </a:extLst>
          </p:cNvPr>
          <p:cNvSpPr txBox="1"/>
          <p:nvPr/>
        </p:nvSpPr>
        <p:spPr>
          <a:xfrm>
            <a:off x="738909" y="803564"/>
            <a:ext cx="4941455" cy="4524315"/>
          </a:xfrm>
          <a:prstGeom prst="rect">
            <a:avLst/>
          </a:prstGeom>
          <a:noFill/>
        </p:spPr>
        <p:txBody>
          <a:bodyPr wrap="square" rtlCol="0">
            <a:spAutoFit/>
          </a:bodyPr>
          <a:lstStyle/>
          <a:p>
            <a:endParaRPr lang="en-US" sz="3200" dirty="0">
              <a:solidFill>
                <a:schemeClr val="bg1"/>
              </a:solidFill>
            </a:endParaRPr>
          </a:p>
          <a:p>
            <a:endParaRPr lang="en-US" sz="3200" dirty="0">
              <a:solidFill>
                <a:schemeClr val="bg1"/>
              </a:solidFill>
            </a:endParaRPr>
          </a:p>
          <a:p>
            <a:r>
              <a:rPr lang="en-US" sz="3200" dirty="0">
                <a:solidFill>
                  <a:schemeClr val="bg1"/>
                </a:solidFill>
              </a:rPr>
              <a:t>If more than 5 people gather at any place then all their cell phones start vibrating and a notification will automatically send to owner.</a:t>
            </a:r>
          </a:p>
          <a:p>
            <a:endParaRPr lang="en-IN" sz="3200" dirty="0">
              <a:solidFill>
                <a:schemeClr val="bg1"/>
              </a:solidFill>
            </a:endParaRPr>
          </a:p>
        </p:txBody>
      </p:sp>
      <p:pic>
        <p:nvPicPr>
          <p:cNvPr id="6" name="Picture 5">
            <a:extLst>
              <a:ext uri="{FF2B5EF4-FFF2-40B4-BE49-F238E27FC236}">
                <a16:creationId xmlns:a16="http://schemas.microsoft.com/office/drawing/2014/main" id="{F3D45C50-78F9-4D8A-9D96-5B0DCF45B8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2900" y="904442"/>
            <a:ext cx="4941455" cy="4889500"/>
          </a:xfrm>
          <a:prstGeom prst="rect">
            <a:avLst/>
          </a:prstGeom>
        </p:spPr>
      </p:pic>
    </p:spTree>
    <p:extLst>
      <p:ext uri="{BB962C8B-B14F-4D97-AF65-F5344CB8AC3E}">
        <p14:creationId xmlns:p14="http://schemas.microsoft.com/office/powerpoint/2010/main" val="1506946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F7329-0363-42A2-BA51-3947F269AE7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DBDD3A1-2194-4F14-87B5-B603FDB429E4}"/>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14746B8E-2712-47F2-8FE6-7636C468164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90000"/>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4A3A504-E973-4F1A-B678-837F241865AE}"/>
              </a:ext>
            </a:extLst>
          </p:cNvPr>
          <p:cNvSpPr txBox="1"/>
          <p:nvPr/>
        </p:nvSpPr>
        <p:spPr>
          <a:xfrm>
            <a:off x="738910" y="591127"/>
            <a:ext cx="4405746" cy="4801314"/>
          </a:xfrm>
          <a:prstGeom prst="rect">
            <a:avLst/>
          </a:prstGeom>
          <a:noFill/>
        </p:spPr>
        <p:txBody>
          <a:bodyPr wrap="square" rtlCol="0">
            <a:spAutoFit/>
          </a:bodyPr>
          <a:lstStyle/>
          <a:p>
            <a:endParaRPr lang="en-US" sz="3200" b="1" dirty="0">
              <a:solidFill>
                <a:schemeClr val="bg1"/>
              </a:solidFill>
              <a:latin typeface="Roboto" panose="02000000000000000000" pitchFamily="2" charset="0"/>
              <a:ea typeface="Roboto" panose="02000000000000000000" pitchFamily="2" charset="0"/>
            </a:endParaRPr>
          </a:p>
          <a:p>
            <a:endParaRPr lang="en-US" sz="3200" b="1" dirty="0">
              <a:solidFill>
                <a:schemeClr val="bg1"/>
              </a:solidFill>
              <a:latin typeface="Roboto" panose="02000000000000000000" pitchFamily="2" charset="0"/>
              <a:ea typeface="Roboto" panose="02000000000000000000" pitchFamily="2" charset="0"/>
            </a:endParaRPr>
          </a:p>
          <a:p>
            <a:r>
              <a:rPr lang="en-US" sz="3200" b="1" dirty="0">
                <a:solidFill>
                  <a:schemeClr val="bg1"/>
                </a:solidFill>
                <a:latin typeface="Roboto" panose="02000000000000000000" pitchFamily="2" charset="0"/>
                <a:ea typeface="Roboto" panose="02000000000000000000" pitchFamily="2" charset="0"/>
              </a:rPr>
              <a:t>Using this application the user can see the real time crowd of shops and he/she can go to the shop when the shop is not much crowded.</a:t>
            </a:r>
          </a:p>
          <a:p>
            <a:endParaRPr lang="en-IN" dirty="0"/>
          </a:p>
        </p:txBody>
      </p:sp>
      <p:pic>
        <p:nvPicPr>
          <p:cNvPr id="6" name="Picture 5">
            <a:extLst>
              <a:ext uri="{FF2B5EF4-FFF2-40B4-BE49-F238E27FC236}">
                <a16:creationId xmlns:a16="http://schemas.microsoft.com/office/drawing/2014/main" id="{A5BDE447-B214-41B7-BFFF-333279C8A725}"/>
              </a:ext>
            </a:extLst>
          </p:cNvPr>
          <p:cNvPicPr>
            <a:picLocks noChangeAspect="1"/>
          </p:cNvPicPr>
          <p:nvPr/>
        </p:nvPicPr>
        <p:blipFill rotWithShape="1">
          <a:blip r:embed="rId4">
            <a:extLst>
              <a:ext uri="{28A0092B-C50C-407E-A947-70E740481C1C}">
                <a14:useLocalDpi xmlns:a14="http://schemas.microsoft.com/office/drawing/2010/main" val="0"/>
              </a:ext>
            </a:extLst>
          </a:blip>
          <a:srcRect l="12383" t="27881" r="2044" b="12336"/>
          <a:stretch/>
        </p:blipFill>
        <p:spPr>
          <a:xfrm>
            <a:off x="5251965" y="1144588"/>
            <a:ext cx="6520935" cy="4858100"/>
          </a:xfrm>
          <a:prstGeom prst="rect">
            <a:avLst/>
          </a:prstGeom>
        </p:spPr>
      </p:pic>
    </p:spTree>
    <p:extLst>
      <p:ext uri="{BB962C8B-B14F-4D97-AF65-F5344CB8AC3E}">
        <p14:creationId xmlns:p14="http://schemas.microsoft.com/office/powerpoint/2010/main" val="3136437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D391D0-D464-44FF-B5AB-524CF5335C7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90000"/>
                    </a14:imgEffect>
                  </a14:imgLayer>
                </a14:imgProps>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1635287-7BC5-4C3C-9760-3A4EBC11FCE8}"/>
              </a:ext>
            </a:extLst>
          </p:cNvPr>
          <p:cNvSpPr>
            <a:spLocks noGrp="1"/>
          </p:cNvSpPr>
          <p:nvPr>
            <p:ph type="title"/>
          </p:nvPr>
        </p:nvSpPr>
        <p:spPr/>
        <p:txBody>
          <a:bodyPr>
            <a:normAutofit/>
          </a:bodyPr>
          <a:lstStyle/>
          <a:p>
            <a:r>
              <a:rPr lang="en-US" sz="4000" dirty="0">
                <a:solidFill>
                  <a:schemeClr val="bg1"/>
                </a:solidFill>
              </a:rPr>
              <a:t>                          FUTURE WORK PLANS</a:t>
            </a:r>
            <a:endParaRPr lang="en-IN" sz="4000" dirty="0">
              <a:solidFill>
                <a:schemeClr val="bg1"/>
              </a:solidFill>
            </a:endParaRPr>
          </a:p>
        </p:txBody>
      </p:sp>
      <p:sp>
        <p:nvSpPr>
          <p:cNvPr id="3" name="Content Placeholder 2">
            <a:extLst>
              <a:ext uri="{FF2B5EF4-FFF2-40B4-BE49-F238E27FC236}">
                <a16:creationId xmlns:a16="http://schemas.microsoft.com/office/drawing/2014/main" id="{9607EAE1-68C4-47C9-95DB-AF5BC1E1A1CE}"/>
              </a:ext>
            </a:extLst>
          </p:cNvPr>
          <p:cNvSpPr>
            <a:spLocks noGrp="1"/>
          </p:cNvSpPr>
          <p:nvPr>
            <p:ph idx="1"/>
          </p:nvPr>
        </p:nvSpPr>
        <p:spPr/>
        <p:txBody>
          <a:bodyPr/>
          <a:lstStyle/>
          <a:p>
            <a:r>
              <a:rPr lang="en-IN" dirty="0">
                <a:solidFill>
                  <a:schemeClr val="bg1"/>
                </a:solidFill>
              </a:rPr>
              <a:t>We can integrate it to Bluetooth technology for it vast expansion.</a:t>
            </a:r>
          </a:p>
          <a:p>
            <a:r>
              <a:rPr lang="en-IN" dirty="0">
                <a:solidFill>
                  <a:schemeClr val="bg1"/>
                </a:solidFill>
              </a:rPr>
              <a:t>It is not only limited to Corona virus but for many others communicable pandemic as well.</a:t>
            </a:r>
          </a:p>
          <a:p>
            <a:r>
              <a:rPr lang="en-IN" dirty="0">
                <a:solidFill>
                  <a:schemeClr val="bg1"/>
                </a:solidFill>
              </a:rPr>
              <a:t>There will be separate databases for different area stored and observed by regional officers.</a:t>
            </a:r>
          </a:p>
          <a:p>
            <a:r>
              <a:rPr lang="en-US" dirty="0">
                <a:solidFill>
                  <a:schemeClr val="bg1"/>
                </a:solidFill>
              </a:rPr>
              <a:t>It is based on Machine Learning technology which is </a:t>
            </a:r>
            <a:r>
              <a:rPr lang="en-US" dirty="0" err="1">
                <a:solidFill>
                  <a:schemeClr val="bg1"/>
                </a:solidFill>
              </a:rPr>
              <a:t>evergrowing</a:t>
            </a:r>
            <a:r>
              <a:rPr lang="en-US" dirty="0">
                <a:solidFill>
                  <a:schemeClr val="bg1"/>
                </a:solidFill>
              </a:rPr>
              <a:t>, helpful in expanding the technology.</a:t>
            </a:r>
          </a:p>
          <a:p>
            <a:r>
              <a:rPr lang="en-US" dirty="0">
                <a:solidFill>
                  <a:schemeClr val="bg1"/>
                </a:solidFill>
              </a:rPr>
              <a:t>We can add Doctors conference facility which enables video calling of local with the local doctor in a specific time.</a:t>
            </a:r>
          </a:p>
          <a:p>
            <a:pPr marL="0" indent="0">
              <a:buNone/>
            </a:pPr>
            <a:endParaRPr lang="en-IN" dirty="0">
              <a:solidFill>
                <a:schemeClr val="bg1"/>
              </a:solidFill>
            </a:endParaRPr>
          </a:p>
          <a:p>
            <a:pPr marL="0" indent="0">
              <a:buNone/>
            </a:pPr>
            <a:endParaRPr lang="en-IN" dirty="0">
              <a:solidFill>
                <a:schemeClr val="bg1"/>
              </a:solidFill>
            </a:endParaRPr>
          </a:p>
        </p:txBody>
      </p:sp>
    </p:spTree>
    <p:extLst>
      <p:ext uri="{BB962C8B-B14F-4D97-AF65-F5344CB8AC3E}">
        <p14:creationId xmlns:p14="http://schemas.microsoft.com/office/powerpoint/2010/main" val="3544048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76F6AB-3BF8-4D55-AC00-595DEB11564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90000"/>
                    </a14:imgEffect>
                  </a14:imgLayer>
                </a14:imgProps>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272B34B-3DE2-4942-8F53-A79EB716BC13}"/>
              </a:ext>
            </a:extLst>
          </p:cNvPr>
          <p:cNvSpPr>
            <a:spLocks noGrp="1"/>
          </p:cNvSpPr>
          <p:nvPr>
            <p:ph type="title"/>
          </p:nvPr>
        </p:nvSpPr>
        <p:spPr/>
        <p:txBody>
          <a:bodyPr>
            <a:normAutofit/>
          </a:bodyPr>
          <a:lstStyle/>
          <a:p>
            <a:r>
              <a:rPr lang="en-US" sz="4000" dirty="0">
                <a:solidFill>
                  <a:schemeClr val="bg1"/>
                </a:solidFill>
              </a:rPr>
              <a:t>                       REWARD SCHEME</a:t>
            </a:r>
            <a:endParaRPr lang="en-IN" sz="4000" dirty="0">
              <a:solidFill>
                <a:schemeClr val="bg1"/>
              </a:solidFill>
            </a:endParaRPr>
          </a:p>
        </p:txBody>
      </p:sp>
      <p:sp>
        <p:nvSpPr>
          <p:cNvPr id="3" name="Content Placeholder 2">
            <a:extLst>
              <a:ext uri="{FF2B5EF4-FFF2-40B4-BE49-F238E27FC236}">
                <a16:creationId xmlns:a16="http://schemas.microsoft.com/office/drawing/2014/main" id="{54E2CF73-C00B-477D-9F1C-735CE673BA6F}"/>
              </a:ext>
            </a:extLst>
          </p:cNvPr>
          <p:cNvSpPr>
            <a:spLocks noGrp="1"/>
          </p:cNvSpPr>
          <p:nvPr>
            <p:ph idx="1"/>
          </p:nvPr>
        </p:nvSpPr>
        <p:spPr/>
        <p:txBody>
          <a:bodyPr/>
          <a:lstStyle/>
          <a:p>
            <a:r>
              <a:rPr lang="en-US" dirty="0">
                <a:solidFill>
                  <a:schemeClr val="bg1"/>
                </a:solidFill>
              </a:rPr>
              <a:t>As every person have to download the app, there is a great possibility they might end up not doing it.</a:t>
            </a:r>
          </a:p>
          <a:p>
            <a:r>
              <a:rPr lang="en-US" dirty="0">
                <a:solidFill>
                  <a:schemeClr val="bg1"/>
                </a:solidFill>
              </a:rPr>
              <a:t>There is a reward scheme that would attract them to download it.</a:t>
            </a:r>
          </a:p>
          <a:p>
            <a:r>
              <a:rPr lang="en-US" dirty="0">
                <a:solidFill>
                  <a:schemeClr val="bg1"/>
                </a:solidFill>
              </a:rPr>
              <a:t>This scheme gives them some reward when </a:t>
            </a:r>
            <a:r>
              <a:rPr lang="en-US" dirty="0" err="1">
                <a:solidFill>
                  <a:schemeClr val="bg1"/>
                </a:solidFill>
              </a:rPr>
              <a:t>tey</a:t>
            </a:r>
            <a:r>
              <a:rPr lang="en-US" dirty="0">
                <a:solidFill>
                  <a:schemeClr val="bg1"/>
                </a:solidFill>
              </a:rPr>
              <a:t> download it and refer it. </a:t>
            </a:r>
            <a:endParaRPr lang="en-IN" dirty="0">
              <a:solidFill>
                <a:schemeClr val="bg1"/>
              </a:solidFill>
            </a:endParaRPr>
          </a:p>
        </p:txBody>
      </p:sp>
    </p:spTree>
    <p:extLst>
      <p:ext uri="{BB962C8B-B14F-4D97-AF65-F5344CB8AC3E}">
        <p14:creationId xmlns:p14="http://schemas.microsoft.com/office/powerpoint/2010/main" val="1858480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3A2614-1807-4EBC-B593-656558DBF25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90000"/>
                    </a14:imgEffect>
                  </a14:imgLayer>
                </a14:imgProps>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EF07C41-F24F-43C9-AD75-7866556DB28E}"/>
              </a:ext>
            </a:extLst>
          </p:cNvPr>
          <p:cNvSpPr>
            <a:spLocks noGrp="1"/>
          </p:cNvSpPr>
          <p:nvPr>
            <p:ph type="title"/>
          </p:nvPr>
        </p:nvSpPr>
        <p:spPr/>
        <p:txBody>
          <a:bodyPr>
            <a:normAutofit/>
          </a:bodyPr>
          <a:lstStyle/>
          <a:p>
            <a:r>
              <a:rPr lang="en-US" sz="4000" dirty="0">
                <a:solidFill>
                  <a:schemeClr val="bg1"/>
                </a:solidFill>
              </a:rPr>
              <a:t>                             CONCLUSION</a:t>
            </a:r>
            <a:endParaRPr lang="en-IN" sz="4000" dirty="0">
              <a:solidFill>
                <a:schemeClr val="bg1"/>
              </a:solidFill>
            </a:endParaRPr>
          </a:p>
        </p:txBody>
      </p:sp>
      <p:sp>
        <p:nvSpPr>
          <p:cNvPr id="3" name="Content Placeholder 2">
            <a:extLst>
              <a:ext uri="{FF2B5EF4-FFF2-40B4-BE49-F238E27FC236}">
                <a16:creationId xmlns:a16="http://schemas.microsoft.com/office/drawing/2014/main" id="{5859AA81-4495-499B-9240-485EEE5EBB4A}"/>
              </a:ext>
            </a:extLst>
          </p:cNvPr>
          <p:cNvSpPr>
            <a:spLocks noGrp="1"/>
          </p:cNvSpPr>
          <p:nvPr>
            <p:ph idx="1"/>
          </p:nvPr>
        </p:nvSpPr>
        <p:spPr/>
        <p:txBody>
          <a:bodyPr>
            <a:normAutofit/>
          </a:bodyPr>
          <a:lstStyle/>
          <a:p>
            <a:pPr marL="0" indent="0">
              <a:buNone/>
            </a:pPr>
            <a:r>
              <a:rPr lang="en-US" sz="3200" dirty="0">
                <a:solidFill>
                  <a:schemeClr val="bg1"/>
                </a:solidFill>
              </a:rPr>
              <a:t>We tried to build an APP to overcome challenges faced during this pandemic. The Crowd Management is a huge challenge as the only way the virus can spread is via social interaction. If we manage it then we can stop its effect and growth. Our way was to aware everyone about the crowd and can trace the person that may have the chance of having it.</a:t>
            </a:r>
            <a:endParaRPr lang="en-IN" sz="3200" dirty="0"/>
          </a:p>
        </p:txBody>
      </p:sp>
    </p:spTree>
    <p:extLst>
      <p:ext uri="{BB962C8B-B14F-4D97-AF65-F5344CB8AC3E}">
        <p14:creationId xmlns:p14="http://schemas.microsoft.com/office/powerpoint/2010/main" val="3658398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444368-6D50-46CD-AA83-8139B66E1AA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90000"/>
                    </a14:imgEffect>
                  </a14:imgLayer>
                </a14:imgProps>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149B29B-E558-4D00-9CFE-9B31409AA3DC}"/>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76DF0526-4D8F-4645-8BEE-5F09245EB59C}"/>
              </a:ext>
            </a:extLst>
          </p:cNvPr>
          <p:cNvSpPr>
            <a:spLocks noGrp="1"/>
          </p:cNvSpPr>
          <p:nvPr>
            <p:ph idx="1"/>
          </p:nvPr>
        </p:nvSpPr>
        <p:spPr/>
        <p:txBody>
          <a:bodyPr>
            <a:normAutofit/>
          </a:bodyPr>
          <a:lstStyle/>
          <a:p>
            <a:pPr marL="0" indent="0">
              <a:buNone/>
            </a:pPr>
            <a:endParaRPr lang="en-US" sz="6600" dirty="0">
              <a:solidFill>
                <a:schemeClr val="bg1"/>
              </a:solidFill>
            </a:endParaRPr>
          </a:p>
          <a:p>
            <a:pPr marL="0" indent="0">
              <a:buNone/>
            </a:pPr>
            <a:r>
              <a:rPr lang="en-US" sz="6600" dirty="0">
                <a:solidFill>
                  <a:schemeClr val="bg1"/>
                </a:solidFill>
              </a:rPr>
              <a:t>              THANK YOU</a:t>
            </a:r>
            <a:endParaRPr lang="en-IN" sz="6600" dirty="0">
              <a:solidFill>
                <a:schemeClr val="bg1"/>
              </a:solidFill>
            </a:endParaRPr>
          </a:p>
        </p:txBody>
      </p:sp>
    </p:spTree>
    <p:extLst>
      <p:ext uri="{BB962C8B-B14F-4D97-AF65-F5344CB8AC3E}">
        <p14:creationId xmlns:p14="http://schemas.microsoft.com/office/powerpoint/2010/main" val="1402907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7D71D-44C0-4022-865B-AB24CCEB289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0DFF6D3-AC57-4E50-B4BF-D249CD8C8AC2}"/>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3B7F15C0-E2A4-4727-9C26-E9AAC1E58D3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90000"/>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251F1297-763C-4A8B-AFB4-55ADA92A9631}"/>
              </a:ext>
            </a:extLst>
          </p:cNvPr>
          <p:cNvSpPr txBox="1"/>
          <p:nvPr/>
        </p:nvSpPr>
        <p:spPr>
          <a:xfrm>
            <a:off x="1089891" y="952024"/>
            <a:ext cx="10631054" cy="5324535"/>
          </a:xfrm>
          <a:prstGeom prst="rect">
            <a:avLst/>
          </a:prstGeom>
          <a:noFill/>
        </p:spPr>
        <p:txBody>
          <a:bodyPr wrap="square" rtlCol="0">
            <a:spAutoFit/>
          </a:bodyPr>
          <a:lstStyle/>
          <a:p>
            <a:r>
              <a:rPr lang="en-US" sz="3200" dirty="0">
                <a:solidFill>
                  <a:schemeClr val="bg1"/>
                </a:solidFill>
              </a:rPr>
              <a:t>TEAM NAME           </a:t>
            </a:r>
            <a:r>
              <a:rPr lang="en-US" sz="2800" dirty="0">
                <a:solidFill>
                  <a:schemeClr val="bg1"/>
                </a:solidFill>
              </a:rPr>
              <a:t>:        </a:t>
            </a:r>
            <a:r>
              <a:rPr lang="en-US" sz="4800" dirty="0">
                <a:solidFill>
                  <a:schemeClr val="bg1"/>
                </a:solidFill>
              </a:rPr>
              <a:t>ERROR 404</a:t>
            </a:r>
          </a:p>
          <a:p>
            <a:endParaRPr lang="en-US" sz="3200" dirty="0">
              <a:solidFill>
                <a:schemeClr val="bg1"/>
              </a:solidFill>
            </a:endParaRPr>
          </a:p>
          <a:p>
            <a:r>
              <a:rPr lang="en-US" sz="3200" dirty="0">
                <a:solidFill>
                  <a:schemeClr val="bg1"/>
                </a:solidFill>
              </a:rPr>
              <a:t>TEAM MEMBERS    :       PUNYASLOK SWAIN</a:t>
            </a:r>
          </a:p>
          <a:p>
            <a:r>
              <a:rPr lang="en-US" sz="3200" dirty="0">
                <a:solidFill>
                  <a:schemeClr val="bg1"/>
                </a:solidFill>
              </a:rPr>
              <a:t>                                          ARYAN PATEL</a:t>
            </a:r>
          </a:p>
          <a:p>
            <a:r>
              <a:rPr lang="en-US" sz="3200" dirty="0">
                <a:solidFill>
                  <a:schemeClr val="bg1"/>
                </a:solidFill>
              </a:rPr>
              <a:t>                                          CHINMAYA PRADHAN</a:t>
            </a:r>
          </a:p>
          <a:p>
            <a:r>
              <a:rPr lang="en-US" sz="3200" dirty="0">
                <a:solidFill>
                  <a:schemeClr val="bg1"/>
                </a:solidFill>
              </a:rPr>
              <a:t>                                          SAHARSH PANDA</a:t>
            </a:r>
          </a:p>
          <a:p>
            <a:endParaRPr lang="en-US" sz="3200" dirty="0">
              <a:solidFill>
                <a:schemeClr val="bg1"/>
              </a:solidFill>
            </a:endParaRPr>
          </a:p>
          <a:p>
            <a:r>
              <a:rPr lang="en-US" sz="3200" dirty="0">
                <a:solidFill>
                  <a:schemeClr val="bg1"/>
                </a:solidFill>
              </a:rPr>
              <a:t>COLLEGE-                  :   VEER SURENDRA SAI </a:t>
            </a:r>
          </a:p>
          <a:p>
            <a:r>
              <a:rPr lang="en-US" sz="3200" dirty="0">
                <a:solidFill>
                  <a:schemeClr val="bg1"/>
                </a:solidFill>
              </a:rPr>
              <a:t>                                  UNIVERSITY OF TECHNOLOGY</a:t>
            </a:r>
            <a:endParaRPr lang="en-IN" sz="3200" dirty="0">
              <a:solidFill>
                <a:schemeClr val="bg1"/>
              </a:solidFill>
            </a:endParaRPr>
          </a:p>
          <a:p>
            <a:endParaRPr lang="en-US" dirty="0">
              <a:solidFill>
                <a:schemeClr val="bg1"/>
              </a:solidFill>
            </a:endParaRPr>
          </a:p>
          <a:p>
            <a:endParaRPr lang="en-IN" dirty="0">
              <a:solidFill>
                <a:schemeClr val="bg1"/>
              </a:solidFill>
            </a:endParaRPr>
          </a:p>
        </p:txBody>
      </p:sp>
    </p:spTree>
    <p:extLst>
      <p:ext uri="{BB962C8B-B14F-4D97-AF65-F5344CB8AC3E}">
        <p14:creationId xmlns:p14="http://schemas.microsoft.com/office/powerpoint/2010/main" val="2856621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745641-7C12-4266-8C17-F780A755E1D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90000"/>
                    </a14:imgEffect>
                  </a14:imgLayer>
                </a14:imgProps>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508150-976E-4EBC-B22C-5EAC4000449F}"/>
              </a:ext>
            </a:extLst>
          </p:cNvPr>
          <p:cNvSpPr>
            <a:spLocks noGrp="1"/>
          </p:cNvSpPr>
          <p:nvPr>
            <p:ph type="title"/>
          </p:nvPr>
        </p:nvSpPr>
        <p:spPr/>
        <p:txBody>
          <a:bodyPr>
            <a:normAutofit/>
          </a:bodyPr>
          <a:lstStyle/>
          <a:p>
            <a:r>
              <a:rPr lang="en-US" sz="4000" dirty="0">
                <a:solidFill>
                  <a:schemeClr val="bg1"/>
                </a:solidFill>
              </a:rPr>
              <a:t>                                 CONTENTS</a:t>
            </a:r>
            <a:endParaRPr lang="en-IN" sz="4000" dirty="0">
              <a:solidFill>
                <a:schemeClr val="bg1"/>
              </a:solidFill>
            </a:endParaRPr>
          </a:p>
        </p:txBody>
      </p:sp>
      <p:sp>
        <p:nvSpPr>
          <p:cNvPr id="3" name="Content Placeholder 2">
            <a:extLst>
              <a:ext uri="{FF2B5EF4-FFF2-40B4-BE49-F238E27FC236}">
                <a16:creationId xmlns:a16="http://schemas.microsoft.com/office/drawing/2014/main" id="{7C6B2B86-5034-4606-B865-8CF7D5B022CD}"/>
              </a:ext>
            </a:extLst>
          </p:cNvPr>
          <p:cNvSpPr>
            <a:spLocks noGrp="1"/>
          </p:cNvSpPr>
          <p:nvPr>
            <p:ph idx="1"/>
          </p:nvPr>
        </p:nvSpPr>
        <p:spPr/>
        <p:txBody>
          <a:bodyPr/>
          <a:lstStyle/>
          <a:p>
            <a:r>
              <a:rPr lang="en-US" sz="3200" dirty="0">
                <a:solidFill>
                  <a:schemeClr val="bg1"/>
                </a:solidFill>
              </a:rPr>
              <a:t>IDEAS</a:t>
            </a:r>
          </a:p>
          <a:p>
            <a:r>
              <a:rPr lang="en-US" sz="3200" dirty="0">
                <a:solidFill>
                  <a:schemeClr val="bg1"/>
                </a:solidFill>
              </a:rPr>
              <a:t>FEATURES</a:t>
            </a:r>
          </a:p>
          <a:p>
            <a:r>
              <a:rPr lang="en-US" sz="3200" dirty="0">
                <a:solidFill>
                  <a:schemeClr val="bg1"/>
                </a:solidFill>
              </a:rPr>
              <a:t>TECH STACK</a:t>
            </a:r>
          </a:p>
          <a:p>
            <a:r>
              <a:rPr lang="en-US" sz="3200" dirty="0">
                <a:solidFill>
                  <a:schemeClr val="bg1"/>
                </a:solidFill>
              </a:rPr>
              <a:t>DEPENDENCIES</a:t>
            </a:r>
          </a:p>
          <a:p>
            <a:r>
              <a:rPr lang="en-US" sz="3200" dirty="0">
                <a:solidFill>
                  <a:schemeClr val="bg1"/>
                </a:solidFill>
              </a:rPr>
              <a:t>IMPLEMENTATION STRATEGY</a:t>
            </a:r>
          </a:p>
          <a:p>
            <a:r>
              <a:rPr lang="en-US" sz="3200" dirty="0">
                <a:solidFill>
                  <a:schemeClr val="bg1"/>
                </a:solidFill>
              </a:rPr>
              <a:t>CONCLUSION</a:t>
            </a:r>
          </a:p>
          <a:p>
            <a:endParaRPr lang="en-IN" dirty="0">
              <a:solidFill>
                <a:schemeClr val="bg1"/>
              </a:solidFill>
            </a:endParaRPr>
          </a:p>
        </p:txBody>
      </p:sp>
    </p:spTree>
    <p:extLst>
      <p:ext uri="{BB962C8B-B14F-4D97-AF65-F5344CB8AC3E}">
        <p14:creationId xmlns:p14="http://schemas.microsoft.com/office/powerpoint/2010/main" val="14021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86C34A-EE9D-4BEC-9B60-6DE3DE92E10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90000"/>
                    </a14:imgEffect>
                  </a14:imgLayer>
                </a14:imgProps>
              </a:ext>
            </a:extLst>
          </a:blip>
          <a:stretch>
            <a:fillRect/>
          </a:stretch>
        </p:blipFill>
        <p:spPr>
          <a:xfrm>
            <a:off x="9236" y="46180"/>
            <a:ext cx="12192000" cy="6858000"/>
          </a:xfrm>
          <a:prstGeom prst="rect">
            <a:avLst/>
          </a:prstGeom>
        </p:spPr>
      </p:pic>
      <p:sp>
        <p:nvSpPr>
          <p:cNvPr id="2" name="Title 1">
            <a:extLst>
              <a:ext uri="{FF2B5EF4-FFF2-40B4-BE49-F238E27FC236}">
                <a16:creationId xmlns:a16="http://schemas.microsoft.com/office/drawing/2014/main" id="{444BC5A5-E368-4A4D-AB1F-C2F99070CD3A}"/>
              </a:ext>
            </a:extLst>
          </p:cNvPr>
          <p:cNvSpPr>
            <a:spLocks noGrp="1"/>
          </p:cNvSpPr>
          <p:nvPr>
            <p:ph type="title"/>
          </p:nvPr>
        </p:nvSpPr>
        <p:spPr/>
        <p:txBody>
          <a:bodyPr>
            <a:normAutofit/>
          </a:bodyPr>
          <a:lstStyle/>
          <a:p>
            <a:r>
              <a:rPr lang="en-US" sz="4000" dirty="0">
                <a:solidFill>
                  <a:schemeClr val="bg1"/>
                </a:solidFill>
              </a:rPr>
              <a:t>                                     IDEAS</a:t>
            </a:r>
            <a:endParaRPr lang="en-IN" sz="4000" dirty="0">
              <a:solidFill>
                <a:schemeClr val="bg1"/>
              </a:solidFill>
            </a:endParaRPr>
          </a:p>
        </p:txBody>
      </p:sp>
      <p:sp>
        <p:nvSpPr>
          <p:cNvPr id="3" name="Content Placeholder 2">
            <a:extLst>
              <a:ext uri="{FF2B5EF4-FFF2-40B4-BE49-F238E27FC236}">
                <a16:creationId xmlns:a16="http://schemas.microsoft.com/office/drawing/2014/main" id="{3BBEB6E1-0ACE-46FE-BF39-0D14968AAE8F}"/>
              </a:ext>
            </a:extLst>
          </p:cNvPr>
          <p:cNvSpPr>
            <a:spLocks noGrp="1"/>
          </p:cNvSpPr>
          <p:nvPr>
            <p:ph idx="1"/>
          </p:nvPr>
        </p:nvSpPr>
        <p:spPr/>
        <p:txBody>
          <a:bodyPr>
            <a:normAutofit/>
          </a:bodyPr>
          <a:lstStyle/>
          <a:p>
            <a:r>
              <a:rPr lang="en-US" dirty="0">
                <a:solidFill>
                  <a:schemeClr val="bg1"/>
                </a:solidFill>
              </a:rPr>
              <a:t>We will make </a:t>
            </a:r>
            <a:r>
              <a:rPr lang="en-US">
                <a:solidFill>
                  <a:schemeClr val="bg1"/>
                </a:solidFill>
              </a:rPr>
              <a:t>an  WEB </a:t>
            </a:r>
            <a:r>
              <a:rPr lang="en-US" dirty="0">
                <a:solidFill>
                  <a:schemeClr val="bg1"/>
                </a:solidFill>
              </a:rPr>
              <a:t>APPLICATION  based on real time management where every person will have their own ID.</a:t>
            </a:r>
          </a:p>
          <a:p>
            <a:r>
              <a:rPr lang="en-US" dirty="0">
                <a:solidFill>
                  <a:schemeClr val="bg1"/>
                </a:solidFill>
              </a:rPr>
              <a:t>It would make a database of the people we meet so that if we or anyone have corona virus then the person he meets can be quarantined.</a:t>
            </a:r>
          </a:p>
          <a:p>
            <a:r>
              <a:rPr lang="en-US" dirty="0">
                <a:solidFill>
                  <a:schemeClr val="bg1"/>
                </a:solidFill>
              </a:rPr>
              <a:t>It would alarm us to leave if we are at a crowded place and notify to the nearest police station about the same as well.</a:t>
            </a:r>
          </a:p>
          <a:p>
            <a:r>
              <a:rPr lang="en-US" dirty="0">
                <a:solidFill>
                  <a:schemeClr val="bg1"/>
                </a:solidFill>
              </a:rPr>
              <a:t>It would also provide the corona affected area around us so that we wont go there.</a:t>
            </a:r>
            <a:endParaRPr lang="en-IN" dirty="0">
              <a:solidFill>
                <a:schemeClr val="bg1"/>
              </a:solidFill>
            </a:endParaRPr>
          </a:p>
        </p:txBody>
      </p:sp>
    </p:spTree>
    <p:extLst>
      <p:ext uri="{BB962C8B-B14F-4D97-AF65-F5344CB8AC3E}">
        <p14:creationId xmlns:p14="http://schemas.microsoft.com/office/powerpoint/2010/main" val="2949272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7E89D55-E656-459F-9C7F-19B0D48042E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90000"/>
                    </a14:imgEffect>
                  </a14:imgLayer>
                </a14:imgProps>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E802CC0-F558-480D-A6A4-C339464A567C}"/>
              </a:ext>
            </a:extLst>
          </p:cNvPr>
          <p:cNvSpPr>
            <a:spLocks noGrp="1"/>
          </p:cNvSpPr>
          <p:nvPr>
            <p:ph type="title"/>
          </p:nvPr>
        </p:nvSpPr>
        <p:spPr/>
        <p:txBody>
          <a:bodyPr>
            <a:normAutofit/>
          </a:bodyPr>
          <a:lstStyle/>
          <a:p>
            <a:r>
              <a:rPr lang="en-US" dirty="0">
                <a:solidFill>
                  <a:schemeClr val="bg1"/>
                </a:solidFill>
              </a:rPr>
              <a:t>                              FEATURES</a:t>
            </a:r>
            <a:endParaRPr lang="en-IN" dirty="0">
              <a:solidFill>
                <a:schemeClr val="bg1"/>
              </a:solidFill>
            </a:endParaRPr>
          </a:p>
        </p:txBody>
      </p:sp>
      <p:pic>
        <p:nvPicPr>
          <p:cNvPr id="6" name="Content Placeholder 5">
            <a:extLst>
              <a:ext uri="{FF2B5EF4-FFF2-40B4-BE49-F238E27FC236}">
                <a16:creationId xmlns:a16="http://schemas.microsoft.com/office/drawing/2014/main" id="{AE2EBD33-431E-4C9C-B9D9-04B96D7884D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38200" y="603755"/>
            <a:ext cx="10335490" cy="5650490"/>
          </a:xfrm>
        </p:spPr>
      </p:pic>
      <p:sp>
        <p:nvSpPr>
          <p:cNvPr id="12" name="TextBox 11">
            <a:extLst>
              <a:ext uri="{FF2B5EF4-FFF2-40B4-BE49-F238E27FC236}">
                <a16:creationId xmlns:a16="http://schemas.microsoft.com/office/drawing/2014/main" id="{92D2C0F8-B977-4FD0-ADE5-C2F66ED7B6ED}"/>
              </a:ext>
            </a:extLst>
          </p:cNvPr>
          <p:cNvSpPr txBox="1"/>
          <p:nvPr/>
        </p:nvSpPr>
        <p:spPr>
          <a:xfrm>
            <a:off x="4867564" y="2545567"/>
            <a:ext cx="2798618" cy="1754326"/>
          </a:xfrm>
          <a:prstGeom prst="rect">
            <a:avLst/>
          </a:prstGeom>
          <a:noFill/>
        </p:spPr>
        <p:txBody>
          <a:bodyPr wrap="square" rtlCol="0">
            <a:spAutoFit/>
          </a:bodyPr>
          <a:lstStyle/>
          <a:p>
            <a:endParaRPr lang="en-US" sz="3600" b="1" dirty="0">
              <a:solidFill>
                <a:schemeClr val="accent1">
                  <a:lumMod val="20000"/>
                  <a:lumOff val="80000"/>
                </a:schemeClr>
              </a:solidFill>
            </a:endParaRPr>
          </a:p>
          <a:p>
            <a:endParaRPr lang="en-US" sz="3600" b="1" dirty="0">
              <a:solidFill>
                <a:schemeClr val="accent1">
                  <a:lumMod val="20000"/>
                  <a:lumOff val="80000"/>
                </a:schemeClr>
              </a:solidFill>
            </a:endParaRPr>
          </a:p>
          <a:p>
            <a:r>
              <a:rPr lang="en-US" sz="3600" b="1" dirty="0">
                <a:solidFill>
                  <a:schemeClr val="accent1">
                    <a:lumMod val="20000"/>
                    <a:lumOff val="80000"/>
                  </a:schemeClr>
                </a:solidFill>
              </a:rPr>
              <a:t>FEATURES</a:t>
            </a:r>
            <a:endParaRPr lang="en-IN" sz="3600" b="1" dirty="0">
              <a:solidFill>
                <a:schemeClr val="accent1">
                  <a:lumMod val="20000"/>
                  <a:lumOff val="80000"/>
                </a:schemeClr>
              </a:solidFill>
            </a:endParaRPr>
          </a:p>
        </p:txBody>
      </p:sp>
    </p:spTree>
    <p:extLst>
      <p:ext uri="{BB962C8B-B14F-4D97-AF65-F5344CB8AC3E}">
        <p14:creationId xmlns:p14="http://schemas.microsoft.com/office/powerpoint/2010/main" val="1315951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EAA6E8-0958-4664-9087-50F6E342E67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90000"/>
                    </a14:imgEffect>
                  </a14:imgLayer>
                </a14:imgProps>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623D3DF-5E11-453F-B243-BA902D7D405F}"/>
              </a:ext>
            </a:extLst>
          </p:cNvPr>
          <p:cNvSpPr>
            <a:spLocks noGrp="1"/>
          </p:cNvSpPr>
          <p:nvPr>
            <p:ph type="title"/>
          </p:nvPr>
        </p:nvSpPr>
        <p:spPr/>
        <p:txBody>
          <a:bodyPr>
            <a:normAutofit/>
          </a:bodyPr>
          <a:lstStyle/>
          <a:p>
            <a:r>
              <a:rPr lang="en-US" sz="4000" dirty="0">
                <a:solidFill>
                  <a:schemeClr val="bg1"/>
                </a:solidFill>
              </a:rPr>
              <a:t>                               TECH STACK</a:t>
            </a:r>
            <a:endParaRPr lang="en-IN" sz="4000" dirty="0">
              <a:solidFill>
                <a:schemeClr val="bg1"/>
              </a:solidFill>
            </a:endParaRPr>
          </a:p>
        </p:txBody>
      </p:sp>
      <p:sp>
        <p:nvSpPr>
          <p:cNvPr id="3" name="Content Placeholder 2">
            <a:extLst>
              <a:ext uri="{FF2B5EF4-FFF2-40B4-BE49-F238E27FC236}">
                <a16:creationId xmlns:a16="http://schemas.microsoft.com/office/drawing/2014/main" id="{E928DB2E-7054-441D-9798-023C6E8BCC6B}"/>
              </a:ext>
            </a:extLst>
          </p:cNvPr>
          <p:cNvSpPr>
            <a:spLocks noGrp="1"/>
          </p:cNvSpPr>
          <p:nvPr>
            <p:ph idx="1"/>
          </p:nvPr>
        </p:nvSpPr>
        <p:spPr/>
        <p:txBody>
          <a:bodyPr/>
          <a:lstStyle/>
          <a:p>
            <a:r>
              <a:rPr lang="en-US" dirty="0">
                <a:solidFill>
                  <a:schemeClr val="bg1"/>
                </a:solidFill>
              </a:rPr>
              <a:t>A profile of every user would be made using ADHAR CARD and a special IP ADDRESS would be made.</a:t>
            </a:r>
          </a:p>
          <a:p>
            <a:r>
              <a:rPr lang="en-US" dirty="0">
                <a:solidFill>
                  <a:schemeClr val="bg1"/>
                </a:solidFill>
              </a:rPr>
              <a:t>By using GPS technology real time location will be uploaded to the server.</a:t>
            </a:r>
          </a:p>
          <a:p>
            <a:r>
              <a:rPr lang="en-US" dirty="0">
                <a:solidFill>
                  <a:schemeClr val="bg1"/>
                </a:solidFill>
              </a:rPr>
              <a:t>It would create the location history and person whom he meets or came in contact with using data base technology.</a:t>
            </a:r>
          </a:p>
          <a:p>
            <a:r>
              <a:rPr lang="en-US" dirty="0">
                <a:solidFill>
                  <a:schemeClr val="bg1"/>
                </a:solidFill>
              </a:rPr>
              <a:t>It would alarm us to leave if more than 5 people using mobile’s alarm system.</a:t>
            </a:r>
            <a:endParaRPr lang="en-IN" dirty="0">
              <a:solidFill>
                <a:schemeClr val="bg1"/>
              </a:solidFill>
            </a:endParaRPr>
          </a:p>
        </p:txBody>
      </p:sp>
    </p:spTree>
    <p:extLst>
      <p:ext uri="{BB962C8B-B14F-4D97-AF65-F5344CB8AC3E}">
        <p14:creationId xmlns:p14="http://schemas.microsoft.com/office/powerpoint/2010/main" val="100996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1FEEEC-5008-4E16-B7EB-C95B1FA40A7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90000"/>
                    </a14:imgEffect>
                  </a14:imgLayer>
                </a14:imgProps>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A44EF6C-0F45-4FB8-A7B8-C6BFDA878652}"/>
              </a:ext>
            </a:extLst>
          </p:cNvPr>
          <p:cNvSpPr>
            <a:spLocks noGrp="1"/>
          </p:cNvSpPr>
          <p:nvPr>
            <p:ph type="title"/>
          </p:nvPr>
        </p:nvSpPr>
        <p:spPr/>
        <p:txBody>
          <a:bodyPr>
            <a:normAutofit/>
          </a:bodyPr>
          <a:lstStyle/>
          <a:p>
            <a:r>
              <a:rPr lang="en-US" sz="4000" dirty="0">
                <a:solidFill>
                  <a:schemeClr val="bg1"/>
                </a:solidFill>
              </a:rPr>
              <a:t>                            DEPENDENCIES</a:t>
            </a:r>
            <a:endParaRPr lang="en-IN" sz="4000" dirty="0">
              <a:solidFill>
                <a:schemeClr val="bg1"/>
              </a:solidFill>
            </a:endParaRPr>
          </a:p>
        </p:txBody>
      </p:sp>
      <p:sp>
        <p:nvSpPr>
          <p:cNvPr id="3" name="Content Placeholder 2">
            <a:extLst>
              <a:ext uri="{FF2B5EF4-FFF2-40B4-BE49-F238E27FC236}">
                <a16:creationId xmlns:a16="http://schemas.microsoft.com/office/drawing/2014/main" id="{045096C8-4995-40F1-A34E-BD5067166146}"/>
              </a:ext>
            </a:extLst>
          </p:cNvPr>
          <p:cNvSpPr>
            <a:spLocks noGrp="1"/>
          </p:cNvSpPr>
          <p:nvPr>
            <p:ph idx="1"/>
          </p:nvPr>
        </p:nvSpPr>
        <p:spPr/>
        <p:txBody>
          <a:bodyPr/>
          <a:lstStyle/>
          <a:p>
            <a:r>
              <a:rPr lang="en-US" dirty="0">
                <a:solidFill>
                  <a:schemeClr val="bg1"/>
                </a:solidFill>
              </a:rPr>
              <a:t>The APP development depends upon JAVACSRIPT and HTML.</a:t>
            </a:r>
          </a:p>
          <a:p>
            <a:r>
              <a:rPr lang="en-US" dirty="0">
                <a:solidFill>
                  <a:schemeClr val="bg1"/>
                </a:solidFill>
              </a:rPr>
              <a:t>The real time management system depends upon the GPS quality of the mobile.</a:t>
            </a:r>
          </a:p>
          <a:p>
            <a:r>
              <a:rPr lang="en-US" dirty="0">
                <a:solidFill>
                  <a:schemeClr val="bg1"/>
                </a:solidFill>
              </a:rPr>
              <a:t>The database management depends upon the data input method of device.</a:t>
            </a:r>
          </a:p>
          <a:p>
            <a:r>
              <a:rPr lang="en-US" dirty="0">
                <a:solidFill>
                  <a:schemeClr val="bg1"/>
                </a:solidFill>
              </a:rPr>
              <a:t>The notification system depends upon the device’s effective alarming system.</a:t>
            </a:r>
            <a:endParaRPr lang="en-IN" dirty="0">
              <a:solidFill>
                <a:schemeClr val="bg1"/>
              </a:solidFill>
            </a:endParaRPr>
          </a:p>
        </p:txBody>
      </p:sp>
    </p:spTree>
    <p:extLst>
      <p:ext uri="{BB962C8B-B14F-4D97-AF65-F5344CB8AC3E}">
        <p14:creationId xmlns:p14="http://schemas.microsoft.com/office/powerpoint/2010/main" val="3663231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4E7211-9141-42FF-824F-DEB2CEFA089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90000"/>
                    </a14:imgEffect>
                  </a14:imgLayer>
                </a14:imgProps>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5B6FCD4-30F8-4EF1-964C-8CB0ED424D10}"/>
              </a:ext>
            </a:extLst>
          </p:cNvPr>
          <p:cNvSpPr>
            <a:spLocks noGrp="1"/>
          </p:cNvSpPr>
          <p:nvPr>
            <p:ph type="title"/>
          </p:nvPr>
        </p:nvSpPr>
        <p:spPr/>
        <p:txBody>
          <a:bodyPr>
            <a:normAutofit/>
          </a:bodyPr>
          <a:lstStyle/>
          <a:p>
            <a:r>
              <a:rPr lang="en-US" sz="4000" dirty="0">
                <a:solidFill>
                  <a:schemeClr val="bg1"/>
                </a:solidFill>
              </a:rPr>
              <a:t>                     IMPLEMENTATION STRATEGY</a:t>
            </a:r>
            <a:endParaRPr lang="en-IN" sz="4000" dirty="0">
              <a:solidFill>
                <a:schemeClr val="bg1"/>
              </a:solidFill>
            </a:endParaRPr>
          </a:p>
        </p:txBody>
      </p:sp>
      <p:sp>
        <p:nvSpPr>
          <p:cNvPr id="3" name="Content Placeholder 2">
            <a:extLst>
              <a:ext uri="{FF2B5EF4-FFF2-40B4-BE49-F238E27FC236}">
                <a16:creationId xmlns:a16="http://schemas.microsoft.com/office/drawing/2014/main" id="{C65EEB28-6EDA-4033-9D0C-EC7846BD4749}"/>
              </a:ext>
            </a:extLst>
          </p:cNvPr>
          <p:cNvSpPr>
            <a:spLocks noGrp="1"/>
          </p:cNvSpPr>
          <p:nvPr>
            <p:ph idx="1"/>
          </p:nvPr>
        </p:nvSpPr>
        <p:spPr>
          <a:xfrm>
            <a:off x="838200" y="1825625"/>
            <a:ext cx="5017655" cy="4351338"/>
          </a:xfrm>
        </p:spPr>
        <p:txBody>
          <a:bodyPr/>
          <a:lstStyle/>
          <a:p>
            <a:pPr marL="0" indent="0">
              <a:buNone/>
            </a:pPr>
            <a:r>
              <a:rPr lang="en-US" sz="3200" b="1" dirty="0">
                <a:solidFill>
                  <a:schemeClr val="bg1"/>
                </a:solidFill>
                <a:latin typeface="Roboto" panose="02000000000000000000" pitchFamily="2" charset="0"/>
                <a:ea typeface="Roboto" panose="02000000000000000000" pitchFamily="2" charset="0"/>
              </a:rPr>
              <a:t>This app will be available in play store where users can download. This app will be logged in by using Aadhar number and mobile number</a:t>
            </a:r>
            <a:endParaRPr lang="en-US" sz="3200" dirty="0">
              <a:solidFill>
                <a:schemeClr val="bg1"/>
              </a:solidFill>
            </a:endParaRPr>
          </a:p>
          <a:p>
            <a:endParaRPr lang="en-IN" dirty="0">
              <a:solidFill>
                <a:schemeClr val="bg1"/>
              </a:solidFill>
            </a:endParaRPr>
          </a:p>
        </p:txBody>
      </p:sp>
      <p:pic>
        <p:nvPicPr>
          <p:cNvPr id="5" name="Picture 4">
            <a:extLst>
              <a:ext uri="{FF2B5EF4-FFF2-40B4-BE49-F238E27FC236}">
                <a16:creationId xmlns:a16="http://schemas.microsoft.com/office/drawing/2014/main" id="{F6499DD4-D004-4017-89A9-34E9F34DB1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9855" y="1714666"/>
            <a:ext cx="4542183" cy="4573255"/>
          </a:xfrm>
          <a:prstGeom prst="rect">
            <a:avLst/>
          </a:prstGeom>
        </p:spPr>
      </p:pic>
    </p:spTree>
    <p:extLst>
      <p:ext uri="{BB962C8B-B14F-4D97-AF65-F5344CB8AC3E}">
        <p14:creationId xmlns:p14="http://schemas.microsoft.com/office/powerpoint/2010/main" val="2501313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F89B4-7B56-4F29-B683-BB3BEA38C1A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0CAD6D9-7240-4222-BB16-64F2E1EF0137}"/>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A6495ACE-00F1-4336-9A37-4D3A5688F4D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90000"/>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8689EEF-5075-475A-A502-AB32455C8F79}"/>
              </a:ext>
            </a:extLst>
          </p:cNvPr>
          <p:cNvSpPr txBox="1"/>
          <p:nvPr/>
        </p:nvSpPr>
        <p:spPr>
          <a:xfrm>
            <a:off x="838200" y="609600"/>
            <a:ext cx="10762673"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rPr>
              <a:t>When the person would go to the market then this app will store and create a database of all the people he meets. The database would contain the person’s name, IP ADDRESS, place of visit, time .</a:t>
            </a:r>
          </a:p>
          <a:p>
            <a:pPr marL="342900" indent="-342900">
              <a:buFont typeface="Arial" panose="020B0604020202020204" pitchFamily="34" charset="0"/>
              <a:buChar char="•"/>
            </a:pPr>
            <a:r>
              <a:rPr lang="en-US" sz="2400" dirty="0">
                <a:solidFill>
                  <a:schemeClr val="bg1"/>
                </a:solidFill>
              </a:rPr>
              <a:t>If the person if found positive then the person with whom he meet could be found and be quarantined.  </a:t>
            </a:r>
          </a:p>
          <a:p>
            <a:pPr marL="342900" indent="-342900">
              <a:buFont typeface="Arial" panose="020B0604020202020204" pitchFamily="34" charset="0"/>
              <a:buChar char="•"/>
            </a:pPr>
            <a:r>
              <a:rPr lang="en-US" sz="2400" dirty="0">
                <a:solidFill>
                  <a:schemeClr val="bg1"/>
                </a:solidFill>
              </a:rPr>
              <a:t>Ex.</a:t>
            </a:r>
            <a:endParaRPr lang="en-IN" sz="2400" dirty="0">
              <a:solidFill>
                <a:schemeClr val="bg1"/>
              </a:solidFill>
            </a:endParaRPr>
          </a:p>
        </p:txBody>
      </p:sp>
      <p:pic>
        <p:nvPicPr>
          <p:cNvPr id="6" name="table">
            <a:extLst>
              <a:ext uri="{FF2B5EF4-FFF2-40B4-BE49-F238E27FC236}">
                <a16:creationId xmlns:a16="http://schemas.microsoft.com/office/drawing/2014/main" id="{DE470C48-4B4D-430A-8EDB-F720C2BE3D2D}"/>
              </a:ext>
            </a:extLst>
          </p:cNvPr>
          <p:cNvPicPr>
            <a:picLocks noChangeAspect="1"/>
          </p:cNvPicPr>
          <p:nvPr/>
        </p:nvPicPr>
        <p:blipFill>
          <a:blip r:embed="rId4"/>
          <a:stretch>
            <a:fillRect/>
          </a:stretch>
        </p:blipFill>
        <p:spPr>
          <a:xfrm>
            <a:off x="3225800" y="2706801"/>
            <a:ext cx="8128000" cy="3786074"/>
          </a:xfrm>
          <a:prstGeom prst="rect">
            <a:avLst/>
          </a:prstGeom>
        </p:spPr>
      </p:pic>
    </p:spTree>
    <p:extLst>
      <p:ext uri="{BB962C8B-B14F-4D97-AF65-F5344CB8AC3E}">
        <p14:creationId xmlns:p14="http://schemas.microsoft.com/office/powerpoint/2010/main" val="2937974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690</Words>
  <Application>Microsoft Office PowerPoint</Application>
  <PresentationFormat>Widescreen</PresentationFormat>
  <Paragraphs>81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                                 CONTENTS</vt:lpstr>
      <vt:lpstr>                                     IDEAS</vt:lpstr>
      <vt:lpstr>                              FEATURES</vt:lpstr>
      <vt:lpstr>                               TECH STACK</vt:lpstr>
      <vt:lpstr>                            DEPENDENCIES</vt:lpstr>
      <vt:lpstr>                     IMPLEMENTATION STRATEGY</vt:lpstr>
      <vt:lpstr>PowerPoint Presentation</vt:lpstr>
      <vt:lpstr>PowerPoint Presentation</vt:lpstr>
      <vt:lpstr>PowerPoint Presentation</vt:lpstr>
      <vt:lpstr>PowerPoint Presentation</vt:lpstr>
      <vt:lpstr>PowerPoint Presentation</vt:lpstr>
      <vt:lpstr>                          FUTURE WORK PLANS</vt:lpstr>
      <vt:lpstr>                       REWARD SCHEME</vt:lpstr>
      <vt:lpstr>                             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pragati panda</dc:creator>
  <cp:lastModifiedBy>pragati panda</cp:lastModifiedBy>
  <cp:revision>13</cp:revision>
  <dcterms:created xsi:type="dcterms:W3CDTF">2020-04-16T11:45:08Z</dcterms:created>
  <dcterms:modified xsi:type="dcterms:W3CDTF">2020-04-17T11:42:03Z</dcterms:modified>
</cp:coreProperties>
</file>